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theme/theme2.xml" ContentType="application/vnd.openxmlformats-officedocument.theme+xml"/>
  <Override PartName="/ppt/slideLayouts/slideLayout3.xml" ContentType="application/vnd.openxmlformats-officedocument.presentationml.slideLayout+xml"/>
  <Override PartName="/ppt/theme/theme3.xml" ContentType="application/vnd.openxmlformats-officedocument.theme+xml"/>
  <Override PartName="/ppt/charts/chart1.xml" ContentType="application/vnd.openxmlformats-officedocument.drawingml.chart+xml"/>
  <Override PartName="/ppt/charts/style1.xml" ContentType="application/vnd.ms-office.chartstyle+xml"/>
  <Override PartName="/ppt/charts/colors1.xml" ContentType="application/vnd.ms-office.chartcolorstyl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ppt/diagrams/data2.xml" ContentType="application/vnd.openxmlformats-officedocument.drawingml.diagramData+xml"/>
  <Override PartName="/ppt/diagrams/layout2.xml" ContentType="application/vnd.openxmlformats-officedocument.drawingml.diagramLayout+xml"/>
  <Override PartName="/ppt/diagrams/quickStyle2.xml" ContentType="application/vnd.openxmlformats-officedocument.drawingml.diagramStyle+xml"/>
  <Override PartName="/ppt/diagrams/colors2.xml" ContentType="application/vnd.openxmlformats-officedocument.drawingml.diagramColors+xml"/>
  <Override PartName="/ppt/diagrams/drawing2.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4" r:id="rId1"/>
    <p:sldMasterId id="2147483666" r:id="rId2"/>
    <p:sldMasterId id="2147483662" r:id="rId3"/>
  </p:sldMasterIdLst>
  <p:sldIdLst>
    <p:sldId id="256" r:id="rId4"/>
  </p:sldIdLst>
  <p:sldSz cx="32918400" cy="19202400"/>
  <p:notesSz cx="6858000" cy="9144000"/>
  <p:defaultTextStyle>
    <a:defPPr>
      <a:defRPr lang="en-US"/>
    </a:defPPr>
    <a:lvl1pPr marL="0" algn="l" defTabSz="283027" rtl="0" eaLnBrk="1" latinLnBrk="0" hangingPunct="1">
      <a:defRPr sz="1114" kern="1200">
        <a:solidFill>
          <a:schemeClr val="tx1"/>
        </a:solidFill>
        <a:latin typeface="+mn-lt"/>
        <a:ea typeface="+mn-ea"/>
        <a:cs typeface="+mn-cs"/>
      </a:defRPr>
    </a:lvl1pPr>
    <a:lvl2pPr marL="283027" algn="l" defTabSz="283027" rtl="0" eaLnBrk="1" latinLnBrk="0" hangingPunct="1">
      <a:defRPr sz="1114" kern="1200">
        <a:solidFill>
          <a:schemeClr val="tx1"/>
        </a:solidFill>
        <a:latin typeface="+mn-lt"/>
        <a:ea typeface="+mn-ea"/>
        <a:cs typeface="+mn-cs"/>
      </a:defRPr>
    </a:lvl2pPr>
    <a:lvl3pPr marL="566053" algn="l" defTabSz="283027" rtl="0" eaLnBrk="1" latinLnBrk="0" hangingPunct="1">
      <a:defRPr sz="1114" kern="1200">
        <a:solidFill>
          <a:schemeClr val="tx1"/>
        </a:solidFill>
        <a:latin typeface="+mn-lt"/>
        <a:ea typeface="+mn-ea"/>
        <a:cs typeface="+mn-cs"/>
      </a:defRPr>
    </a:lvl3pPr>
    <a:lvl4pPr marL="849084" algn="l" defTabSz="283027" rtl="0" eaLnBrk="1" latinLnBrk="0" hangingPunct="1">
      <a:defRPr sz="1114" kern="1200">
        <a:solidFill>
          <a:schemeClr val="tx1"/>
        </a:solidFill>
        <a:latin typeface="+mn-lt"/>
        <a:ea typeface="+mn-ea"/>
        <a:cs typeface="+mn-cs"/>
      </a:defRPr>
    </a:lvl4pPr>
    <a:lvl5pPr marL="1132111" algn="l" defTabSz="283027" rtl="0" eaLnBrk="1" latinLnBrk="0" hangingPunct="1">
      <a:defRPr sz="1114" kern="1200">
        <a:solidFill>
          <a:schemeClr val="tx1"/>
        </a:solidFill>
        <a:latin typeface="+mn-lt"/>
        <a:ea typeface="+mn-ea"/>
        <a:cs typeface="+mn-cs"/>
      </a:defRPr>
    </a:lvl5pPr>
    <a:lvl6pPr marL="1415140" algn="l" defTabSz="283027" rtl="0" eaLnBrk="1" latinLnBrk="0" hangingPunct="1">
      <a:defRPr sz="1114" kern="1200">
        <a:solidFill>
          <a:schemeClr val="tx1"/>
        </a:solidFill>
        <a:latin typeface="+mn-lt"/>
        <a:ea typeface="+mn-ea"/>
        <a:cs typeface="+mn-cs"/>
      </a:defRPr>
    </a:lvl6pPr>
    <a:lvl7pPr marL="1698167" algn="l" defTabSz="283027" rtl="0" eaLnBrk="1" latinLnBrk="0" hangingPunct="1">
      <a:defRPr sz="1114" kern="1200">
        <a:solidFill>
          <a:schemeClr val="tx1"/>
        </a:solidFill>
        <a:latin typeface="+mn-lt"/>
        <a:ea typeface="+mn-ea"/>
        <a:cs typeface="+mn-cs"/>
      </a:defRPr>
    </a:lvl7pPr>
    <a:lvl8pPr marL="1981194" algn="l" defTabSz="283027" rtl="0" eaLnBrk="1" latinLnBrk="0" hangingPunct="1">
      <a:defRPr sz="1114" kern="1200">
        <a:solidFill>
          <a:schemeClr val="tx1"/>
        </a:solidFill>
        <a:latin typeface="+mn-lt"/>
        <a:ea typeface="+mn-ea"/>
        <a:cs typeface="+mn-cs"/>
      </a:defRPr>
    </a:lvl8pPr>
    <a:lvl9pPr marL="2264224" algn="l" defTabSz="283027" rtl="0" eaLnBrk="1" latinLnBrk="0" hangingPunct="1">
      <a:defRPr sz="1114"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6048" userDrawn="1">
          <p15:clr>
            <a:srgbClr val="A4A3A4"/>
          </p15:clr>
        </p15:guide>
        <p15:guide id="2" pos="1036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0CCA3"/>
    <a:srgbClr val="FFFFFF"/>
    <a:srgbClr val="920000"/>
    <a:srgbClr val="6A6969"/>
    <a:srgbClr val="0C0600"/>
    <a:srgbClr val="2B2929"/>
    <a:srgbClr val="600000"/>
    <a:srgbClr val="3A1D00"/>
    <a:srgbClr val="663300"/>
    <a:srgbClr val="411D05"/>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7DF18680-E054-41AD-8BC1-D1AEF772440D}" styleName="Medium Style 2 - Accent 5">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5">
              <a:tint val="20000"/>
            </a:schemeClr>
          </a:solidFill>
        </a:fill>
      </a:tcStyle>
    </a:wholeTbl>
    <a:band1H>
      <a:tcStyle>
        <a:tcBdr/>
        <a:fill>
          <a:solidFill>
            <a:schemeClr val="accent5">
              <a:tint val="40000"/>
            </a:schemeClr>
          </a:solidFill>
        </a:fill>
      </a:tcStyle>
    </a:band1H>
    <a:band2H>
      <a:tcStyle>
        <a:tcBdr/>
      </a:tcStyle>
    </a:band2H>
    <a:band1V>
      <a:tcStyle>
        <a:tcBdr/>
        <a:fill>
          <a:solidFill>
            <a:schemeClr val="accent5">
              <a:tint val="40000"/>
            </a:schemeClr>
          </a:solidFill>
        </a:fill>
      </a:tcStyle>
    </a:band1V>
    <a:band2V>
      <a:tcStyle>
        <a:tcBdr/>
      </a:tcStyle>
    </a:band2V>
    <a:lastCol>
      <a:tcTxStyle b="on">
        <a:fontRef idx="minor">
          <a:prstClr val="black"/>
        </a:fontRef>
        <a:schemeClr val="lt1"/>
      </a:tcTxStyle>
      <a:tcStyle>
        <a:tcBdr/>
        <a:fill>
          <a:solidFill>
            <a:schemeClr val="accent5"/>
          </a:solidFill>
        </a:fill>
      </a:tcStyle>
    </a:lastCol>
    <a:firstCol>
      <a:tcTxStyle b="on">
        <a:fontRef idx="minor">
          <a:prstClr val="black"/>
        </a:fontRef>
        <a:schemeClr val="lt1"/>
      </a:tcTxStyle>
      <a:tcStyle>
        <a:tcBdr/>
        <a:fill>
          <a:solidFill>
            <a:schemeClr val="accent5"/>
          </a:solidFill>
        </a:fill>
      </a:tcStyle>
    </a:firstCol>
    <a:lastRow>
      <a:tcTxStyle b="on">
        <a:fontRef idx="minor">
          <a:prstClr val="black"/>
        </a:fontRef>
        <a:schemeClr val="lt1"/>
      </a:tcTxStyle>
      <a:tcStyle>
        <a:tcBdr>
          <a:top>
            <a:ln w="38100" cmpd="sng">
              <a:solidFill>
                <a:schemeClr val="lt1"/>
              </a:solidFill>
            </a:ln>
          </a:top>
        </a:tcBdr>
        <a:fill>
          <a:solidFill>
            <a:schemeClr val="accent5"/>
          </a:solidFill>
        </a:fill>
      </a:tcStyle>
    </a:lastRow>
    <a:firstRow>
      <a:tcTxStyle b="on">
        <a:fontRef idx="minor">
          <a:prstClr val="black"/>
        </a:fontRef>
        <a:schemeClr val="lt1"/>
      </a:tcTxStyle>
      <a:tcStyle>
        <a:tcBdr>
          <a:bottom>
            <a:ln w="38100" cmpd="sng">
              <a:solidFill>
                <a:schemeClr val="lt1"/>
              </a:solidFill>
            </a:ln>
          </a:bottom>
        </a:tcBdr>
        <a:fill>
          <a:solidFill>
            <a:schemeClr val="accent5"/>
          </a:solidFill>
        </a:fill>
      </a:tcStyle>
    </a:firstRow>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6531" autoAdjust="0"/>
    <p:restoredTop sz="94660"/>
  </p:normalViewPr>
  <p:slideViewPr>
    <p:cSldViewPr snapToGrid="0">
      <p:cViewPr>
        <p:scale>
          <a:sx n="30" d="100"/>
          <a:sy n="30" d="100"/>
        </p:scale>
        <p:origin x="1061" y="24"/>
      </p:cViewPr>
      <p:guideLst>
        <p:guide orient="horz" pos="6048"/>
        <p:guide pos="1036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Master" Target="slideMasters/slideMaster3.xml"/><Relationship Id="rId7" Type="http://schemas.openxmlformats.org/officeDocument/2006/relationships/theme" Target="theme/theme1.xml"/><Relationship Id="rId2" Type="http://schemas.openxmlformats.org/officeDocument/2006/relationships/slideMaster" Target="slideMasters/slideMaster2.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1.xml"/></Relationships>
</file>

<file path=ppt/charts/_rels/chart1.xml.rels><?xml version="1.0" encoding="UTF-8" standalone="yes"?>
<Relationships xmlns="http://schemas.openxmlformats.org/package/2006/relationships"><Relationship Id="rId3" Type="http://schemas.openxmlformats.org/officeDocument/2006/relationships/package" Target="../embeddings/Microsoft_Excel_Worksheet.xlsx"/><Relationship Id="rId2" Type="http://schemas.microsoft.com/office/2011/relationships/chartColorStyle" Target="colors1.xml"/><Relationship Id="rId1" Type="http://schemas.microsoft.com/office/2011/relationships/chartStyle" Target="style1.xm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4"/>
    </mc:Choice>
    <mc:Fallback>
      <c:style val="4"/>
    </mc:Fallback>
  </mc:AlternateContent>
  <c:chart>
    <c:title>
      <c:overlay val="0"/>
      <c:spPr>
        <a:noFill/>
        <a:ln>
          <a:noFill/>
        </a:ln>
        <a:effectLst/>
      </c:spPr>
      <c:txPr>
        <a:bodyPr rot="0" spcFirstLastPara="1" vertOverflow="ellipsis" vert="horz" wrap="square" anchor="ctr" anchorCtr="1"/>
        <a:lstStyle/>
        <a:p>
          <a:pPr>
            <a:defRPr sz="3360" b="1" i="0" u="none" strike="noStrike" kern="1200" baseline="0">
              <a:solidFill>
                <a:schemeClr val="tx2">
                  <a:alpha val="0"/>
                </a:schemeClr>
              </a:solidFill>
              <a:latin typeface="+mn-lt"/>
              <a:ea typeface="+mn-ea"/>
              <a:cs typeface="+mn-cs"/>
            </a:defRPr>
          </a:pPr>
          <a:endParaRPr lang="en-US"/>
        </a:p>
      </c:txPr>
    </c:title>
    <c:autoTitleDeleted val="0"/>
    <c:plotArea>
      <c:layout>
        <c:manualLayout>
          <c:layoutTarget val="inner"/>
          <c:xMode val="edge"/>
          <c:yMode val="edge"/>
          <c:x val="0.13723554784672615"/>
          <c:y val="0.16693151536685025"/>
          <c:w val="0.8627644521532738"/>
          <c:h val="0.62698392254396873"/>
        </c:manualLayout>
      </c:layout>
      <c:barChart>
        <c:barDir val="col"/>
        <c:grouping val="clustered"/>
        <c:varyColors val="0"/>
        <c:ser>
          <c:idx val="0"/>
          <c:order val="0"/>
          <c:tx>
            <c:strRef>
              <c:f>Sheet1!$B$1</c:f>
              <c:strCache>
                <c:ptCount val="1"/>
                <c:pt idx="0">
                  <c:v>Series 1</c:v>
                </c:pt>
              </c:strCache>
            </c:strRef>
          </c:tx>
          <c:spPr>
            <a:solidFill>
              <a:srgbClr val="6A6969"/>
            </a:solidFill>
            <a:ln>
              <a:noFill/>
            </a:ln>
            <a:effectLst/>
          </c:spPr>
          <c:invertIfNegative val="0"/>
          <c:dLbls>
            <c:spPr>
              <a:noFill/>
              <a:ln>
                <a:noFill/>
              </a:ln>
              <a:effectLst/>
            </c:spPr>
            <c:txPr>
              <a:bodyPr rot="0" spcFirstLastPara="1" vertOverflow="ellipsis" vert="horz" wrap="square" anchor="ctr" anchorCtr="1"/>
              <a:lstStyle/>
              <a:p>
                <a:pPr>
                  <a:defRPr sz="2800" b="0" i="0" u="none" strike="noStrike" kern="1200" baseline="0">
                    <a:solidFill>
                      <a:schemeClr val="tx2">
                        <a:alpha val="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Sheet1!$A$2:$A$4</c:f>
              <c:strCache>
                <c:ptCount val="3"/>
                <c:pt idx="0">
                  <c:v>Category 1</c:v>
                </c:pt>
                <c:pt idx="1">
                  <c:v>Category 2</c:v>
                </c:pt>
                <c:pt idx="2">
                  <c:v>Category 3</c:v>
                </c:pt>
              </c:strCache>
            </c:strRef>
          </c:cat>
          <c:val>
            <c:numRef>
              <c:f>Sheet1!$B$2:$B$4</c:f>
              <c:numCache>
                <c:formatCode>General</c:formatCode>
                <c:ptCount val="3"/>
                <c:pt idx="0">
                  <c:v>4.3</c:v>
                </c:pt>
                <c:pt idx="1">
                  <c:v>2.5</c:v>
                </c:pt>
                <c:pt idx="2">
                  <c:v>3.5</c:v>
                </c:pt>
              </c:numCache>
            </c:numRef>
          </c:val>
          <c:extLst>
            <c:ext xmlns:c16="http://schemas.microsoft.com/office/drawing/2014/chart" uri="{C3380CC4-5D6E-409C-BE32-E72D297353CC}">
              <c16:uniqueId val="{00000000-35AC-47A6-ABC2-5AFAD85D2E66}"/>
            </c:ext>
          </c:extLst>
        </c:ser>
        <c:ser>
          <c:idx val="1"/>
          <c:order val="1"/>
          <c:tx>
            <c:strRef>
              <c:f>Sheet1!$C$1</c:f>
              <c:strCache>
                <c:ptCount val="1"/>
                <c:pt idx="0">
                  <c:v>Series 2</c:v>
                </c:pt>
              </c:strCache>
            </c:strRef>
          </c:tx>
          <c:spPr>
            <a:solidFill>
              <a:srgbClr val="920000"/>
            </a:solidFill>
            <a:ln>
              <a:noFill/>
            </a:ln>
            <a:effectLst/>
          </c:spPr>
          <c:invertIfNegative val="0"/>
          <c:dLbls>
            <c:spPr>
              <a:noFill/>
              <a:ln>
                <a:noFill/>
              </a:ln>
              <a:effectLst/>
            </c:spPr>
            <c:txPr>
              <a:bodyPr rot="0" spcFirstLastPara="1" vertOverflow="ellipsis" vert="horz" wrap="square" anchor="ctr" anchorCtr="1"/>
              <a:lstStyle/>
              <a:p>
                <a:pPr>
                  <a:defRPr sz="2800" b="0" i="0" u="none" strike="noStrike" kern="1200" baseline="0">
                    <a:solidFill>
                      <a:schemeClr val="tx2">
                        <a:alpha val="0"/>
                      </a:schemeClr>
                    </a:solidFill>
                    <a:latin typeface="+mn-lt"/>
                    <a:ea typeface="+mn-ea"/>
                    <a:cs typeface="+mn-cs"/>
                  </a:defRPr>
                </a:pPr>
                <a:endParaRPr lang="en-US"/>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a:solidFill>
                        <a:schemeClr val="tx2">
                          <a:lumMod val="35000"/>
                          <a:lumOff val="65000"/>
                        </a:schemeClr>
                      </a:solidFill>
                    </a:ln>
                    <a:effectLst/>
                  </c:spPr>
                </c15:leaderLines>
              </c:ext>
            </c:extLst>
          </c:dLbls>
          <c:cat>
            <c:strRef>
              <c:f>Sheet1!$A$2:$A$4</c:f>
              <c:strCache>
                <c:ptCount val="3"/>
                <c:pt idx="0">
                  <c:v>Category 1</c:v>
                </c:pt>
                <c:pt idx="1">
                  <c:v>Category 2</c:v>
                </c:pt>
                <c:pt idx="2">
                  <c:v>Category 3</c:v>
                </c:pt>
              </c:strCache>
            </c:strRef>
          </c:cat>
          <c:val>
            <c:numRef>
              <c:f>Sheet1!$C$2:$C$4</c:f>
              <c:numCache>
                <c:formatCode>General</c:formatCode>
                <c:ptCount val="3"/>
                <c:pt idx="0">
                  <c:v>2.4</c:v>
                </c:pt>
                <c:pt idx="1">
                  <c:v>4.4000000000000004</c:v>
                </c:pt>
                <c:pt idx="2">
                  <c:v>1.8</c:v>
                </c:pt>
              </c:numCache>
            </c:numRef>
          </c:val>
          <c:extLst>
            <c:ext xmlns:c16="http://schemas.microsoft.com/office/drawing/2014/chart" uri="{C3380CC4-5D6E-409C-BE32-E72D297353CC}">
              <c16:uniqueId val="{00000001-35AC-47A6-ABC2-5AFAD85D2E66}"/>
            </c:ext>
          </c:extLst>
        </c:ser>
        <c:dLbls>
          <c:dLblPos val="outEnd"/>
          <c:showLegendKey val="0"/>
          <c:showVal val="1"/>
          <c:showCatName val="0"/>
          <c:showSerName val="0"/>
          <c:showPercent val="0"/>
          <c:showBubbleSize val="0"/>
        </c:dLbls>
        <c:gapWidth val="100"/>
        <c:overlap val="-24"/>
        <c:axId val="433991264"/>
        <c:axId val="433987656"/>
      </c:barChart>
      <c:catAx>
        <c:axId val="433991264"/>
        <c:scaling>
          <c:orientation val="minMax"/>
        </c:scaling>
        <c:delete val="1"/>
        <c:axPos val="b"/>
        <c:numFmt formatCode="General" sourceLinked="1"/>
        <c:majorTickMark val="none"/>
        <c:minorTickMark val="none"/>
        <c:tickLblPos val="nextTo"/>
        <c:crossAx val="433987656"/>
        <c:crosses val="autoZero"/>
        <c:auto val="1"/>
        <c:lblAlgn val="ctr"/>
        <c:lblOffset val="100"/>
        <c:noMultiLvlLbl val="0"/>
      </c:catAx>
      <c:valAx>
        <c:axId val="433987656"/>
        <c:scaling>
          <c:orientation val="minMax"/>
        </c:scaling>
        <c:delete val="0"/>
        <c:axPos val="l"/>
        <c:majorGridlines>
          <c:spPr>
            <a:ln w="9525" cap="flat" cmpd="sng" algn="ctr">
              <a:solidFill>
                <a:schemeClr val="tx2">
                  <a:lumMod val="15000"/>
                  <a:lumOff val="85000"/>
                </a:schemeClr>
              </a:solidFill>
              <a:round/>
            </a:ln>
            <a:effectLst/>
          </c:spPr>
        </c:majorGridlines>
        <c:numFmt formatCode="General" sourceLinked="1"/>
        <c:majorTickMark val="none"/>
        <c:minorTickMark val="none"/>
        <c:tickLblPos val="nextTo"/>
        <c:spPr>
          <a:noFill/>
          <a:ln>
            <a:noFill/>
          </a:ln>
          <a:effectLst/>
        </c:spPr>
        <c:txPr>
          <a:bodyPr rot="-60000000" spcFirstLastPara="1" vertOverflow="ellipsis" vert="horz" wrap="square" anchor="ctr" anchorCtr="1"/>
          <a:lstStyle/>
          <a:p>
            <a:pPr>
              <a:defRPr sz="2800" b="0" i="0" u="none" strike="noStrike" kern="1200" baseline="0">
                <a:solidFill>
                  <a:schemeClr val="tx2">
                    <a:alpha val="0"/>
                  </a:schemeClr>
                </a:solidFill>
                <a:latin typeface="+mn-lt"/>
                <a:ea typeface="+mn-ea"/>
                <a:cs typeface="+mn-cs"/>
              </a:defRPr>
            </a:pPr>
            <a:endParaRPr lang="en-US"/>
          </a:p>
        </c:txPr>
        <c:crossAx val="433991264"/>
        <c:crosses val="autoZero"/>
        <c:crossBetween val="between"/>
      </c:valAx>
      <c:spPr>
        <a:noFill/>
        <a:ln>
          <a:noFill/>
        </a:ln>
        <a:effectLst/>
      </c:spPr>
    </c:plotArea>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2800">
          <a:solidFill>
            <a:schemeClr val="tx2">
              <a:alpha val="0"/>
            </a:schemeClr>
          </a:solidFill>
        </a:defRPr>
      </a:pPr>
      <a:endParaRPr lang="en-US"/>
    </a:p>
  </c:txPr>
  <c:externalData r:id="rId3">
    <c:autoUpdate val="0"/>
  </c:externalData>
</c:chartSpace>
</file>

<file path=ppt/charts/colors1.xml><?xml version="1.0" encoding="utf-8"?>
<cs:colorStyle xmlns:cs="http://schemas.microsoft.com/office/drawing/2012/chartStyle" xmlns:a="http://schemas.openxmlformats.org/drawingml/2006/main" meth="withinLinear" id="15">
  <a:schemeClr val="accent2"/>
</cs:colorStyle>
</file>

<file path=ppt/charts/style1.xml><?xml version="1.0" encoding="utf-8"?>
<cs:chartStyle xmlns:cs="http://schemas.microsoft.com/office/drawing/2012/chartStyle" xmlns:a="http://schemas.openxmlformats.org/drawingml/2006/main" id="207">
  <cs:axisTitle>
    <cs:lnRef idx="0"/>
    <cs:fillRef idx="0"/>
    <cs:effectRef idx="0"/>
    <cs:fontRef idx="minor">
      <a:schemeClr val="tx2"/>
    </cs:fontRef>
    <cs:defRPr sz="1197" b="1" kern="1200"/>
  </cs:axisTitle>
  <cs:categoryAxis>
    <cs:lnRef idx="0"/>
    <cs:fillRef idx="0"/>
    <cs:effectRef idx="0"/>
    <cs:fontRef idx="minor">
      <a:schemeClr val="tx2"/>
    </cs:fontRef>
    <cs:spPr>
      <a:ln w="9525" cap="flat" cmpd="sng" algn="ctr">
        <a:solidFill>
          <a:schemeClr val="tx2">
            <a:lumMod val="15000"/>
            <a:lumOff val="85000"/>
          </a:schemeClr>
        </a:solidFill>
        <a:round/>
      </a:ln>
    </cs:spPr>
    <cs:defRPr sz="1197" kern="1200"/>
  </cs:categoryAxis>
  <cs:chartArea mods="allowNoFillOverride allowNoLineOverride">
    <cs:lnRef idx="0"/>
    <cs:fillRef idx="0"/>
    <cs:effectRef idx="0"/>
    <cs:fontRef idx="minor">
      <a:schemeClr val="tx2"/>
    </cs:fontRef>
    <cs:spPr>
      <a:solidFill>
        <a:schemeClr val="bg1"/>
      </a:solidFill>
      <a:ln w="9525" cap="flat" cmpd="sng" algn="ctr">
        <a:solidFill>
          <a:schemeClr val="tx2">
            <a:lumMod val="15000"/>
            <a:lumOff val="85000"/>
          </a:schemeClr>
        </a:solidFill>
        <a:round/>
      </a:ln>
    </cs:spPr>
    <cs:defRPr sz="1197" kern="1200"/>
  </cs:chartArea>
  <cs:dataLabel>
    <cs:lnRef idx="0"/>
    <cs:fillRef idx="0"/>
    <cs:effectRef idx="0"/>
    <cs:fontRef idx="minor">
      <a:schemeClr val="tx2"/>
    </cs:fontRef>
    <cs:defRPr sz="1197" kern="1200"/>
  </cs:dataLabel>
  <cs:dataLabelCallout>
    <cs:lnRef idx="0"/>
    <cs:fillRef idx="0"/>
    <cs:effectRef idx="0"/>
    <cs:fontRef idx="minor">
      <a:schemeClr val="dk2">
        <a:lumMod val="7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3">
      <cs:styleClr val="auto"/>
    </cs:fillRef>
    <cs:effectRef idx="2"/>
    <cs:fontRef idx="minor">
      <a:schemeClr val="tx2"/>
    </cs:fontRef>
  </cs:dataPoint>
  <cs:dataPoint3D>
    <cs:lnRef idx="0"/>
    <cs:fillRef idx="3">
      <cs:styleClr val="auto"/>
    </cs:fillRef>
    <cs:effectRef idx="2"/>
    <cs:fontRef idx="minor">
      <a:schemeClr val="tx2"/>
    </cs:fontRef>
  </cs:dataPoint3D>
  <cs:dataPointLine>
    <cs:lnRef idx="0">
      <cs:styleClr val="auto"/>
    </cs:lnRef>
    <cs:fillRef idx="3"/>
    <cs:effectRef idx="2"/>
    <cs:fontRef idx="minor">
      <a:schemeClr val="tx2"/>
    </cs:fontRef>
    <cs:spPr>
      <a:ln w="31750" cap="rnd">
        <a:solidFill>
          <a:schemeClr val="phClr"/>
        </a:solidFill>
        <a:round/>
      </a:ln>
    </cs:spPr>
  </cs:dataPointLine>
  <cs:dataPointMarker>
    <cs:lnRef idx="0"/>
    <cs:fillRef idx="3">
      <cs:styleClr val="auto"/>
    </cs:fillRef>
    <cs:effectRef idx="2"/>
    <cs:fontRef idx="minor">
      <a:schemeClr val="tx2"/>
    </cs:fontRef>
    <cs:spPr>
      <a:ln w="12700">
        <a:solidFill>
          <a:schemeClr val="lt2"/>
        </a:solidFill>
        <a:round/>
      </a:ln>
    </cs:spPr>
  </cs:dataPointMarker>
  <cs:dataPointMarkerLayout symbol="circle" size="6"/>
  <cs:dataPointWireframe>
    <cs:lnRef idx="0">
      <cs:styleClr val="auto"/>
    </cs:lnRef>
    <cs:fillRef idx="3"/>
    <cs:effectRef idx="2"/>
    <cs:fontRef idx="minor">
      <a:schemeClr val="tx2"/>
    </cs:fontRef>
    <cs:spPr>
      <a:ln w="9525" cap="rnd">
        <a:solidFill>
          <a:schemeClr val="phClr"/>
        </a:solidFill>
        <a:round/>
      </a:ln>
    </cs:spPr>
  </cs:dataPointWireframe>
  <cs:dataTable>
    <cs:lnRef idx="0"/>
    <cs:fillRef idx="0"/>
    <cs:effectRef idx="0"/>
    <cs:fontRef idx="minor">
      <a:schemeClr val="tx2"/>
    </cs:fontRef>
    <cs:spPr>
      <a:ln w="9525">
        <a:solidFill>
          <a:schemeClr val="tx2">
            <a:lumMod val="15000"/>
            <a:lumOff val="85000"/>
          </a:schemeClr>
        </a:solidFill>
      </a:ln>
    </cs:spPr>
    <cs:defRPr sz="1197"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2"/>
    </cs:fontRef>
    <cs:spPr>
      <a:ln w="9525">
        <a:solidFill>
          <a:schemeClr val="tx2">
            <a:lumMod val="60000"/>
            <a:lumOff val="40000"/>
          </a:schemeClr>
        </a:solidFill>
        <a:prstDash val="dash"/>
      </a:ln>
    </cs:spPr>
  </cs:dropLine>
  <cs:errorBar>
    <cs:lnRef idx="0"/>
    <cs:fillRef idx="0"/>
    <cs:effectRef idx="0"/>
    <cs:fontRef idx="minor">
      <a:schemeClr val="tx2"/>
    </cs:fontRef>
    <cs:spPr>
      <a:ln w="9525">
        <a:solidFill>
          <a:schemeClr val="tx2">
            <a:lumMod val="75000"/>
            <a:lumOff val="25000"/>
          </a:schemeClr>
        </a:solidFill>
        <a:round/>
      </a:ln>
    </cs:spPr>
  </cs:errorBar>
  <cs:floor>
    <cs:lnRef idx="0"/>
    <cs:fillRef idx="0"/>
    <cs:effectRef idx="0"/>
    <cs:fontRef idx="minor">
      <a:schemeClr val="tx2"/>
    </cs:fontRef>
  </cs:floor>
  <cs:gridlineMajor>
    <cs:lnRef idx="0"/>
    <cs:fillRef idx="0"/>
    <cs:effectRef idx="0"/>
    <cs:fontRef idx="minor">
      <a:schemeClr val="tx2"/>
    </cs:fontRef>
    <cs:spPr>
      <a:ln w="9525" cap="flat" cmpd="sng" algn="ctr">
        <a:solidFill>
          <a:schemeClr val="tx2">
            <a:lumMod val="15000"/>
            <a:lumOff val="85000"/>
          </a:schemeClr>
        </a:solidFill>
        <a:round/>
      </a:ln>
    </cs:spPr>
  </cs:gridlineMajor>
  <cs:gridlineMinor>
    <cs:lnRef idx="0"/>
    <cs:fillRef idx="0"/>
    <cs:effectRef idx="0"/>
    <cs:fontRef idx="minor">
      <a:schemeClr val="tx2"/>
    </cs:fontRef>
    <cs:spPr>
      <a:ln>
        <a:solidFill>
          <a:schemeClr val="tx2">
            <a:lumMod val="5000"/>
            <a:lumOff val="95000"/>
          </a:schemeClr>
        </a:solidFill>
      </a:ln>
    </cs:spPr>
  </cs:gridlineMinor>
  <cs:hiLoLine>
    <cs:lnRef idx="0"/>
    <cs:fillRef idx="0"/>
    <cs:effectRef idx="0"/>
    <cs:fontRef idx="minor">
      <a:schemeClr val="tx2"/>
    </cs:fontRef>
    <cs:spPr>
      <a:ln w="9525">
        <a:solidFill>
          <a:schemeClr val="tx2">
            <a:lumMod val="60000"/>
            <a:lumOff val="40000"/>
          </a:schemeClr>
        </a:solidFill>
        <a:prstDash val="dash"/>
      </a:ln>
    </cs:spPr>
  </cs:hiLoLine>
  <cs:leaderLine>
    <cs:lnRef idx="0"/>
    <cs:fillRef idx="0"/>
    <cs:effectRef idx="0"/>
    <cs:fontRef idx="minor">
      <a:schemeClr val="tx2"/>
    </cs:fontRef>
    <cs:spPr>
      <a:ln w="9525">
        <a:solidFill>
          <a:schemeClr val="tx2">
            <a:lumMod val="35000"/>
            <a:lumOff val="65000"/>
          </a:schemeClr>
        </a:solidFill>
      </a:ln>
    </cs:spPr>
  </cs:leaderLine>
  <cs:legend>
    <cs:lnRef idx="0"/>
    <cs:fillRef idx="0"/>
    <cs:effectRef idx="0"/>
    <cs:fontRef idx="minor">
      <a:schemeClr val="tx2"/>
    </cs:fontRef>
    <cs:defRPr sz="1197" kern="1200"/>
  </cs:legend>
  <cs:plotArea>
    <cs:lnRef idx="0"/>
    <cs:fillRef idx="0"/>
    <cs:effectRef idx="0"/>
    <cs:fontRef idx="minor">
      <a:schemeClr val="tx2"/>
    </cs:fontRef>
  </cs:plotArea>
  <cs:plotArea3D>
    <cs:lnRef idx="0"/>
    <cs:fillRef idx="0"/>
    <cs:effectRef idx="0"/>
    <cs:fontRef idx="minor">
      <a:schemeClr val="tx2"/>
    </cs:fontRef>
  </cs:plotArea3D>
  <cs:seriesAxis>
    <cs:lnRef idx="0"/>
    <cs:fillRef idx="0"/>
    <cs:effectRef idx="0"/>
    <cs:fontRef idx="minor">
      <a:schemeClr val="tx2"/>
    </cs:fontRef>
    <cs:spPr>
      <a:ln w="9525" cap="flat" cmpd="sng" algn="ctr">
        <a:solidFill>
          <a:schemeClr val="tx2">
            <a:lumMod val="15000"/>
            <a:lumOff val="85000"/>
          </a:schemeClr>
        </a:solidFill>
        <a:round/>
      </a:ln>
    </cs:spPr>
    <cs:defRPr sz="1197" kern="1200"/>
  </cs:seriesAxis>
  <cs:seriesLine>
    <cs:lnRef idx="0"/>
    <cs:fillRef idx="0"/>
    <cs:effectRef idx="0"/>
    <cs:fontRef idx="minor">
      <a:schemeClr val="tx2"/>
    </cs:fontRef>
    <cs:spPr>
      <a:ln w="9525">
        <a:solidFill>
          <a:schemeClr val="tx2">
            <a:lumMod val="60000"/>
            <a:lumOff val="40000"/>
          </a:schemeClr>
        </a:solidFill>
        <a:prstDash val="dash"/>
      </a:ln>
    </cs:spPr>
  </cs:seriesLine>
  <cs:title>
    <cs:lnRef idx="0"/>
    <cs:fillRef idx="0"/>
    <cs:effectRef idx="0"/>
    <cs:fontRef idx="minor">
      <a:schemeClr val="tx2"/>
    </cs:fontRef>
    <cs:defRPr sz="2128" b="1" kern="1200"/>
  </cs:title>
  <cs:trendline>
    <cs:lnRef idx="0">
      <cs:styleClr val="auto"/>
    </cs:lnRef>
    <cs:fillRef idx="0"/>
    <cs:effectRef idx="0"/>
    <cs:fontRef idx="minor">
      <a:schemeClr val="tx2"/>
    </cs:fontRef>
    <cs:spPr>
      <a:ln w="19050" cap="rnd">
        <a:solidFill>
          <a:schemeClr val="phClr"/>
        </a:solidFill>
        <a:prstDash val="sysDash"/>
      </a:ln>
    </cs:spPr>
  </cs:trendline>
  <cs:trendlineLabel>
    <cs:lnRef idx="0"/>
    <cs:fillRef idx="0"/>
    <cs:effectRef idx="0"/>
    <cs:fontRef idx="minor">
      <a:schemeClr val="tx2"/>
    </cs:fontRef>
    <cs:defRPr sz="1197" kern="1200"/>
  </cs:trendlineLabel>
  <cs:upBar>
    <cs:lnRef idx="0"/>
    <cs:fillRef idx="0"/>
    <cs:effectRef idx="0"/>
    <cs:fontRef idx="minor">
      <a:schemeClr val="tx2"/>
    </cs:fontRef>
    <cs:spPr>
      <a:solidFill>
        <a:schemeClr val="lt1"/>
      </a:solidFill>
      <a:ln w="9525">
        <a:solidFill>
          <a:schemeClr val="tx1">
            <a:lumMod val="15000"/>
            <a:lumOff val="85000"/>
          </a:schemeClr>
        </a:solidFill>
      </a:ln>
    </cs:spPr>
  </cs:upBar>
  <cs:valueAxis>
    <cs:lnRef idx="0"/>
    <cs:fillRef idx="0"/>
    <cs:effectRef idx="0"/>
    <cs:fontRef idx="minor">
      <a:schemeClr val="tx2"/>
    </cs:fontRef>
    <cs:defRPr sz="1197" kern="1200"/>
  </cs:valueAxis>
  <cs:wall>
    <cs:lnRef idx="0"/>
    <cs:fillRef idx="0"/>
    <cs:effectRef idx="0"/>
    <cs:fontRef idx="minor">
      <a:schemeClr val="tx2"/>
    </cs:fontRef>
  </cs:wall>
</cs:chartStyle>
</file>

<file path=ppt/diagrams/_rels/data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_rels/drawing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svg"/><Relationship Id="rId1" Type="http://schemas.openxmlformats.org/officeDocument/2006/relationships/image" Target="../media/image4.png"/><Relationship Id="rId6" Type="http://schemas.openxmlformats.org/officeDocument/2006/relationships/image" Target="../media/image9.svg"/><Relationship Id="rId5" Type="http://schemas.openxmlformats.org/officeDocument/2006/relationships/image" Target="../media/image8.png"/><Relationship Id="rId4" Type="http://schemas.openxmlformats.org/officeDocument/2006/relationships/image" Target="../media/image7.svg"/></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colors2.xml><?xml version="1.0" encoding="utf-8"?>
<dgm:colorsDef xmlns:dgm="http://schemas.openxmlformats.org/drawingml/2006/diagram" xmlns:a="http://schemas.openxmlformats.org/drawingml/2006/main" uniqueId="urn:microsoft.com/office/officeart/2005/8/colors/accent0_3">
  <dgm:title val=""/>
  <dgm:desc val=""/>
  <dgm:catLst>
    <dgm:cat type="mainScheme" pri="10300"/>
  </dgm:catLst>
  <dgm:styleLbl name="node0">
    <dgm:fillClrLst meth="repeat">
      <a:schemeClr val="dk2"/>
    </dgm:fillClrLst>
    <dgm:linClrLst meth="repeat">
      <a:schemeClr val="lt2"/>
    </dgm:linClrLst>
    <dgm:effectClrLst/>
    <dgm:txLinClrLst/>
    <dgm:txFillClrLst/>
    <dgm:txEffectClrLst/>
  </dgm:styleLbl>
  <dgm:styleLbl name="alignNode1">
    <dgm:fillClrLst meth="repeat">
      <a:schemeClr val="dk2"/>
    </dgm:fillClrLst>
    <dgm:linClrLst meth="repeat">
      <a:schemeClr val="dk2"/>
    </dgm:linClrLst>
    <dgm:effectClrLst/>
    <dgm:txLinClrLst/>
    <dgm:txFillClrLst/>
    <dgm:txEffectClrLst/>
  </dgm:styleLbl>
  <dgm:styleLbl name="node1">
    <dgm:fillClrLst meth="repeat">
      <a:schemeClr val="dk2"/>
    </dgm:fillClrLst>
    <dgm:linClrLst meth="repeat">
      <a:schemeClr val="lt2"/>
    </dgm:linClrLst>
    <dgm:effectClrLst/>
    <dgm:txLinClrLst/>
    <dgm:txFillClrLst/>
    <dgm:txEffectClrLst/>
  </dgm:styleLbl>
  <dgm:styleLbl name="lnNode1">
    <dgm:fillClrLst meth="repeat">
      <a:schemeClr val="dk2"/>
    </dgm:fillClrLst>
    <dgm:linClrLst meth="repeat">
      <a:schemeClr val="lt2"/>
    </dgm:linClrLst>
    <dgm:effectClrLst/>
    <dgm:txLinClrLst/>
    <dgm:txFillClrLst/>
    <dgm:txEffectClrLst/>
  </dgm:styleLbl>
  <dgm:styleLbl name="vennNode1">
    <dgm:fillClrLst meth="repeat">
      <a:schemeClr val="dk2">
        <a:alpha val="50000"/>
      </a:schemeClr>
    </dgm:fillClrLst>
    <dgm:linClrLst meth="repeat">
      <a:schemeClr val="lt2"/>
    </dgm:linClrLst>
    <dgm:effectClrLst/>
    <dgm:txLinClrLst/>
    <dgm:txFillClrLst/>
    <dgm:txEffectClrLst/>
  </dgm:styleLbl>
  <dgm:styleLbl name="node2">
    <dgm:fillClrLst meth="repeat">
      <a:schemeClr val="dk2"/>
    </dgm:fillClrLst>
    <dgm:linClrLst meth="repeat">
      <a:schemeClr val="lt2"/>
    </dgm:linClrLst>
    <dgm:effectClrLst/>
    <dgm:txLinClrLst/>
    <dgm:txFillClrLst/>
    <dgm:txEffectClrLst/>
  </dgm:styleLbl>
  <dgm:styleLbl name="node3">
    <dgm:fillClrLst meth="repeat">
      <a:schemeClr val="dk2"/>
    </dgm:fillClrLst>
    <dgm:linClrLst meth="repeat">
      <a:schemeClr val="lt2"/>
    </dgm:linClrLst>
    <dgm:effectClrLst/>
    <dgm:txLinClrLst/>
    <dgm:txFillClrLst/>
    <dgm:txEffectClrLst/>
  </dgm:styleLbl>
  <dgm:styleLbl name="node4">
    <dgm:fillClrLst meth="repeat">
      <a:schemeClr val="dk2"/>
    </dgm:fillClrLst>
    <dgm:linClrLst meth="repeat">
      <a:schemeClr val="lt2"/>
    </dgm:linClrLst>
    <dgm:effectClrLst/>
    <dgm:txLinClrLst/>
    <dgm:txFillClrLst/>
    <dgm:txEffectClrLst/>
  </dgm:styleLbl>
  <dgm:styleLbl name="fgImgPlace1">
    <dgm:fillClrLst meth="repeat">
      <a:schemeClr val="dk2">
        <a:tint val="50000"/>
      </a:schemeClr>
    </dgm:fillClrLst>
    <dgm:linClrLst meth="repeat">
      <a:schemeClr val="lt2"/>
    </dgm:linClrLst>
    <dgm:effectClrLst/>
    <dgm:txLinClrLst/>
    <dgm:txFillClrLst meth="repeat">
      <a:schemeClr val="lt2"/>
    </dgm:txFillClrLst>
    <dgm:txEffectClrLst/>
  </dgm:styleLbl>
  <dgm:styleLbl name="align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bgImgPlace1">
    <dgm:fillClrLst meth="repeat">
      <a:schemeClr val="dk2">
        <a:tint val="50000"/>
      </a:schemeClr>
    </dgm:fillClrLst>
    <dgm:linClrLst meth="repeat">
      <a:schemeClr val="dk2">
        <a:shade val="80000"/>
      </a:schemeClr>
    </dgm:linClrLst>
    <dgm:effectClrLst/>
    <dgm:txLinClrLst/>
    <dgm:txFillClrLst meth="repeat">
      <a:schemeClr val="lt2"/>
    </dgm:txFillClrLst>
    <dgm:txEffectClrLst/>
  </dgm:styleLbl>
  <dgm:styleLbl name="sibTrans2D1">
    <dgm:fillClrLst meth="repeat">
      <a:schemeClr val="dk2">
        <a:tint val="60000"/>
      </a:schemeClr>
    </dgm:fillClrLst>
    <dgm:linClrLst meth="repeat">
      <a:schemeClr val="dk2">
        <a:tint val="60000"/>
      </a:schemeClr>
    </dgm:linClrLst>
    <dgm:effectClrLst/>
    <dgm:txLinClrLst/>
    <dgm:txFillClrLst/>
    <dgm:txEffectClrLst/>
  </dgm:styleLbl>
  <dgm:styleLbl name="fgSibTrans2D1">
    <dgm:fillClrLst meth="repeat">
      <a:schemeClr val="dk2">
        <a:tint val="60000"/>
      </a:schemeClr>
    </dgm:fillClrLst>
    <dgm:linClrLst meth="repeat">
      <a:schemeClr val="dk2">
        <a:tint val="60000"/>
      </a:schemeClr>
    </dgm:linClrLst>
    <dgm:effectClrLst/>
    <dgm:txLinClrLst/>
    <dgm:txFillClrLst/>
    <dgm:txEffectClrLst/>
  </dgm:styleLbl>
  <dgm:styleLbl name="bgSibTrans2D1">
    <dgm:fillClrLst meth="repeat">
      <a:schemeClr val="dk2">
        <a:tint val="60000"/>
      </a:schemeClr>
    </dgm:fillClrLst>
    <dgm:linClrLst meth="repeat">
      <a:schemeClr val="dk2">
        <a:tint val="60000"/>
      </a:schemeClr>
    </dgm:linClrLst>
    <dgm:effectClrLst/>
    <dgm:txLinClrLst/>
    <dgm:txFillClrLst/>
    <dgm:txEffectClrLst/>
  </dgm:styleLbl>
  <dgm:styleLbl name="sibTrans1D1">
    <dgm:fillClrLst meth="repeat">
      <a:schemeClr val="dk2"/>
    </dgm:fillClrLst>
    <dgm:linClrLst meth="repeat">
      <a:schemeClr val="dk2"/>
    </dgm:linClrLst>
    <dgm:effectClrLst/>
    <dgm:txLinClrLst/>
    <dgm:txFillClrLst meth="repeat">
      <a:schemeClr val="lt2"/>
    </dgm:txFillClrLst>
    <dgm:txEffectClrLst/>
  </dgm:styleLbl>
  <dgm:styleLbl name="callout">
    <dgm:fillClrLst meth="repeat">
      <a:schemeClr val="dk2"/>
    </dgm:fillClrLst>
    <dgm:linClrLst meth="repeat">
      <a:schemeClr val="dk2">
        <a:tint val="50000"/>
      </a:schemeClr>
    </dgm:linClrLst>
    <dgm:effectClrLst/>
    <dgm:txLinClrLst/>
    <dgm:txFillClrLst meth="repeat">
      <a:schemeClr val="lt2"/>
    </dgm:txFillClrLst>
    <dgm:txEffectClrLst/>
  </dgm:styleLbl>
  <dgm:styleLbl name="asst0">
    <dgm:fillClrLst meth="repeat">
      <a:schemeClr val="dk2"/>
    </dgm:fillClrLst>
    <dgm:linClrLst meth="repeat">
      <a:schemeClr val="lt2"/>
    </dgm:linClrLst>
    <dgm:effectClrLst/>
    <dgm:txLinClrLst/>
    <dgm:txFillClrLst/>
    <dgm:txEffectClrLst/>
  </dgm:styleLbl>
  <dgm:styleLbl name="asst1">
    <dgm:fillClrLst meth="repeat">
      <a:schemeClr val="dk2"/>
    </dgm:fillClrLst>
    <dgm:linClrLst meth="repeat">
      <a:schemeClr val="lt2"/>
    </dgm:linClrLst>
    <dgm:effectClrLst/>
    <dgm:txLinClrLst/>
    <dgm:txFillClrLst/>
    <dgm:txEffectClrLst/>
  </dgm:styleLbl>
  <dgm:styleLbl name="asst2">
    <dgm:fillClrLst meth="repeat">
      <a:schemeClr val="dk2"/>
    </dgm:fillClrLst>
    <dgm:linClrLst meth="repeat">
      <a:schemeClr val="lt2"/>
    </dgm:linClrLst>
    <dgm:effectClrLst/>
    <dgm:txLinClrLst/>
    <dgm:txFillClrLst/>
    <dgm:txEffectClrLst/>
  </dgm:styleLbl>
  <dgm:styleLbl name="asst3">
    <dgm:fillClrLst meth="repeat">
      <a:schemeClr val="dk2"/>
    </dgm:fillClrLst>
    <dgm:linClrLst meth="repeat">
      <a:schemeClr val="lt2"/>
    </dgm:linClrLst>
    <dgm:effectClrLst/>
    <dgm:txLinClrLst/>
    <dgm:txFillClrLst/>
    <dgm:txEffectClrLst/>
  </dgm:styleLbl>
  <dgm:styleLbl name="asst4">
    <dgm:fillClrLst meth="repeat">
      <a:schemeClr val="dk2"/>
    </dgm:fillClrLst>
    <dgm:linClrLst meth="repeat">
      <a:schemeClr val="lt2"/>
    </dgm:linClrLst>
    <dgm:effectClrLst/>
    <dgm:txLinClrLst/>
    <dgm:txFillClrLst/>
    <dgm:txEffectClrLst/>
  </dgm:styleLbl>
  <dgm:styleLbl name="parChTrans2D1">
    <dgm:fillClrLst meth="repeat">
      <a:schemeClr val="dk2">
        <a:tint val="60000"/>
      </a:schemeClr>
    </dgm:fillClrLst>
    <dgm:linClrLst meth="repeat">
      <a:schemeClr val="dk2">
        <a:tint val="60000"/>
      </a:schemeClr>
    </dgm:linClrLst>
    <dgm:effectClrLst/>
    <dgm:txLinClrLst/>
    <dgm:txFillClrLst meth="repeat">
      <a:schemeClr val="lt2"/>
    </dgm:txFillClrLst>
    <dgm:txEffectClrLst/>
  </dgm:styleLbl>
  <dgm:styleLbl name="parChTrans2D2">
    <dgm:fillClrLst meth="repeat">
      <a:schemeClr val="dk2"/>
    </dgm:fillClrLst>
    <dgm:linClrLst meth="repeat">
      <a:schemeClr val="dk2"/>
    </dgm:linClrLst>
    <dgm:effectClrLst/>
    <dgm:txLinClrLst/>
    <dgm:txFillClrLst meth="repeat">
      <a:schemeClr val="lt2"/>
    </dgm:txFillClrLst>
    <dgm:txEffectClrLst/>
  </dgm:styleLbl>
  <dgm:styleLbl name="parChTrans2D3">
    <dgm:fillClrLst meth="repeat">
      <a:schemeClr val="dk2"/>
    </dgm:fillClrLst>
    <dgm:linClrLst meth="repeat">
      <a:schemeClr val="dk2"/>
    </dgm:linClrLst>
    <dgm:effectClrLst/>
    <dgm:txLinClrLst/>
    <dgm:txFillClrLst meth="repeat">
      <a:schemeClr val="lt2"/>
    </dgm:txFillClrLst>
    <dgm:txEffectClrLst/>
  </dgm:styleLbl>
  <dgm:styleLbl name="parChTrans2D4">
    <dgm:fillClrLst meth="repeat">
      <a:schemeClr val="dk2"/>
    </dgm:fillClrLst>
    <dgm:linClrLst meth="repeat">
      <a:schemeClr val="dk2"/>
    </dgm:linClrLst>
    <dgm:effectClrLst/>
    <dgm:txLinClrLst/>
    <dgm:txFillClrLst meth="repeat">
      <a:schemeClr val="lt2"/>
    </dgm:txFillClrLst>
    <dgm:txEffectClrLst/>
  </dgm:styleLbl>
  <dgm:styleLbl name="parChTrans1D1">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2">
    <dgm:fillClrLst meth="repeat">
      <a:schemeClr val="dk2"/>
    </dgm:fillClrLst>
    <dgm:linClrLst meth="repeat">
      <a:schemeClr val="dk2">
        <a:shade val="60000"/>
      </a:schemeClr>
    </dgm:linClrLst>
    <dgm:effectClrLst/>
    <dgm:txLinClrLst/>
    <dgm:txFillClrLst meth="repeat">
      <a:schemeClr val="tx1"/>
    </dgm:txFillClrLst>
    <dgm:txEffectClrLst/>
  </dgm:styleLbl>
  <dgm:styleLbl name="parChTrans1D3">
    <dgm:fillClrLst meth="repeat">
      <a:schemeClr val="dk2"/>
    </dgm:fillClrLst>
    <dgm:linClrLst meth="repeat">
      <a:schemeClr val="dk2">
        <a:shade val="80000"/>
      </a:schemeClr>
    </dgm:linClrLst>
    <dgm:effectClrLst/>
    <dgm:txLinClrLst/>
    <dgm:txFillClrLst meth="repeat">
      <a:schemeClr val="tx1"/>
    </dgm:txFillClrLst>
    <dgm:txEffectClrLst/>
  </dgm:styleLbl>
  <dgm:styleLbl name="parChTrans1D4">
    <dgm:fillClrLst meth="repeat">
      <a:schemeClr val="dk2"/>
    </dgm:fillClrLst>
    <dgm:linClrLst meth="repeat">
      <a:schemeClr val="dk2">
        <a:shade val="80000"/>
      </a:schemeClr>
    </dgm:linClrLst>
    <dgm:effectClrLst/>
    <dgm:txLinClrLst/>
    <dgm:txFillClrLst meth="repeat">
      <a:schemeClr val="tx1"/>
    </dgm:txFillClrLst>
    <dgm:txEffectClrLst/>
  </dgm:styleLbl>
  <dgm:styleLbl name="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conF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align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trAlignAcc1">
    <dgm:fillClrLst meth="repeat">
      <a:schemeClr val="lt2">
        <a:alpha val="40000"/>
      </a:schemeClr>
    </dgm:fillClrLst>
    <dgm:linClrLst meth="repeat">
      <a:schemeClr val="dk2"/>
    </dgm:linClrLst>
    <dgm:effectClrLst/>
    <dgm:txLinClrLst/>
    <dgm:txFillClrLst meth="repeat">
      <a:schemeClr val="dk1"/>
    </dgm:txFillClrLst>
    <dgm:txEffectClrLst/>
  </dgm:styleLbl>
  <dgm:styleLbl name="bgAcc1">
    <dgm:fillClrLst meth="repeat">
      <a:schemeClr val="lt2">
        <a:alpha val="90000"/>
      </a:schemeClr>
    </dgm:fillClrLst>
    <dgm:linClrLst meth="repeat">
      <a:schemeClr val="dk2"/>
    </dgm:linClrLst>
    <dgm:effectClrLst/>
    <dgm:txLinClrLst/>
    <dgm:txFillClrLst meth="repeat">
      <a:schemeClr val="dk1"/>
    </dgm:txFillClrLst>
    <dgm:txEffectClrLst/>
  </dgm:styleLbl>
  <dgm:styleLbl name="solidFgAcc1">
    <dgm:fillClrLst meth="repeat">
      <a:schemeClr val="lt2"/>
    </dgm:fillClrLst>
    <dgm:linClrLst meth="repeat">
      <a:schemeClr val="dk2"/>
    </dgm:linClrLst>
    <dgm:effectClrLst/>
    <dgm:txLinClrLst/>
    <dgm:txFillClrLst meth="repeat">
      <a:schemeClr val="dk1"/>
    </dgm:txFillClrLst>
    <dgm:txEffectClrLst/>
  </dgm:styleLbl>
  <dgm:styleLbl name="solidAlignAcc1">
    <dgm:fillClrLst meth="repeat">
      <a:schemeClr val="lt2"/>
    </dgm:fillClrLst>
    <dgm:linClrLst meth="repeat">
      <a:schemeClr val="dk2"/>
    </dgm:linClrLst>
    <dgm:effectClrLst/>
    <dgm:txLinClrLst/>
    <dgm:txFillClrLst meth="repeat">
      <a:schemeClr val="dk1"/>
    </dgm:txFillClrLst>
    <dgm:txEffectClrLst/>
  </dgm:styleLbl>
  <dgm:styleLbl name="solidBgAcc1">
    <dgm:fillClrLst meth="repeat">
      <a:schemeClr val="lt2"/>
    </dgm:fillClrLst>
    <dgm:linClrLst meth="repeat">
      <a:schemeClr val="dk2"/>
    </dgm:linClrLst>
    <dgm:effectClrLst/>
    <dgm:txLinClrLst/>
    <dgm:txFillClrLst meth="repeat">
      <a:schemeClr val="dk1"/>
    </dgm:txFillClrLst>
    <dgm:txEffectClrLst/>
  </dgm:styleLbl>
  <dgm:styleLbl name="f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align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bgAccFollowNode1">
    <dgm:fillClrLst meth="repeat">
      <a:schemeClr val="dk2">
        <a:alpha val="90000"/>
        <a:tint val="40000"/>
      </a:schemeClr>
    </dgm:fillClrLst>
    <dgm:linClrLst meth="repeat">
      <a:schemeClr val="dk2">
        <a:alpha val="90000"/>
        <a:tint val="40000"/>
      </a:schemeClr>
    </dgm:linClrLst>
    <dgm:effectClrLst/>
    <dgm:txLinClrLst/>
    <dgm:txFillClrLst meth="repeat">
      <a:schemeClr val="dk1"/>
    </dgm:txFillClrLst>
    <dgm:txEffectClrLst/>
  </dgm:styleLbl>
  <dgm:styleLbl name="fgAcc0">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2">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3">
    <dgm:fillClrLst meth="repeat">
      <a:schemeClr val="lt2">
        <a:alpha val="90000"/>
      </a:schemeClr>
    </dgm:fillClrLst>
    <dgm:linClrLst meth="repeat">
      <a:schemeClr val="dk2"/>
    </dgm:linClrLst>
    <dgm:effectClrLst/>
    <dgm:txLinClrLst/>
    <dgm:txFillClrLst meth="repeat">
      <a:schemeClr val="dk1"/>
    </dgm:txFillClrLst>
    <dgm:txEffectClrLst/>
  </dgm:styleLbl>
  <dgm:styleLbl name="fgAcc4">
    <dgm:fillClrLst meth="repeat">
      <a:schemeClr val="lt2">
        <a:alpha val="90000"/>
      </a:schemeClr>
    </dgm:fillClrLst>
    <dgm:linClrLst meth="repeat">
      <a:schemeClr val="dk2"/>
    </dgm:linClrLst>
    <dgm:effectClrLst/>
    <dgm:txLinClrLst/>
    <dgm:txFillClrLst meth="repeat">
      <a:schemeClr val="dk1"/>
    </dgm:txFillClrLst>
    <dgm:txEffectClrLst/>
  </dgm:styleLbl>
  <dgm:styleLbl name="bgShp">
    <dgm:fillClrLst meth="repeat">
      <a:schemeClr val="dk2">
        <a:tint val="40000"/>
      </a:schemeClr>
    </dgm:fillClrLst>
    <dgm:linClrLst meth="repeat">
      <a:schemeClr val="dk2"/>
    </dgm:linClrLst>
    <dgm:effectClrLst/>
    <dgm:txLinClrLst/>
    <dgm:txFillClrLst meth="repeat">
      <a:schemeClr val="dk1"/>
    </dgm:txFillClrLst>
    <dgm:txEffectClrLst/>
  </dgm:styleLbl>
  <dgm:styleLbl name="dkBgShp">
    <dgm:fillClrLst meth="repeat">
      <a:schemeClr val="dk2">
        <a:shade val="80000"/>
      </a:schemeClr>
    </dgm:fillClrLst>
    <dgm:linClrLst meth="repeat">
      <a:schemeClr val="dk2"/>
    </dgm:linClrLst>
    <dgm:effectClrLst/>
    <dgm:txLinClrLst/>
    <dgm:txFillClrLst meth="repeat">
      <a:schemeClr val="lt1"/>
    </dgm:txFillClrLst>
    <dgm:txEffectClrLst/>
  </dgm:styleLbl>
  <dgm:styleLbl name="trBgShp">
    <dgm:fillClrLst meth="repeat">
      <a:schemeClr val="dk2">
        <a:tint val="50000"/>
        <a:alpha val="40000"/>
      </a:schemeClr>
    </dgm:fillClrLst>
    <dgm:linClrLst meth="repeat">
      <a:schemeClr val="dk2"/>
    </dgm:linClrLst>
    <dgm:effectClrLst/>
    <dgm:txLinClrLst/>
    <dgm:txFillClrLst meth="repeat">
      <a:schemeClr val="lt1"/>
    </dgm:txFillClrLst>
    <dgm:txEffectClrLst/>
  </dgm:styleLbl>
  <dgm:styleLbl name="fgShp">
    <dgm:fillClrLst meth="repeat">
      <a:schemeClr val="dk2">
        <a:tint val="60000"/>
      </a:schemeClr>
    </dgm:fillClrLst>
    <dgm:linClrLst meth="repeat">
      <a:schemeClr val="lt2"/>
    </dgm:linClrLst>
    <dgm:effectClrLst/>
    <dgm:txLinClrLst/>
    <dgm:txFillClrLst meth="repeat">
      <a:schemeClr val="dk1"/>
    </dgm:txFillClrLst>
    <dgm:txEffectClrLst/>
  </dgm:styleLbl>
  <dgm:styleLbl name="revTx">
    <dgm:fillClrLst meth="repeat">
      <a:schemeClr val="lt2">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2C0A676D-2243-4C93-8C59-8F17B819BF0B}" type="doc">
      <dgm:prSet loTypeId="urn:microsoft.com/office/officeart/2005/8/layout/cycle3" loCatId="cycle" qsTypeId="urn:microsoft.com/office/officeart/2005/8/quickstyle/simple1" qsCatId="simple" csTypeId="urn:microsoft.com/office/officeart/2005/8/colors/accent1_2" csCatId="accent1" phldr="1"/>
      <dgm:spPr/>
      <dgm:t>
        <a:bodyPr/>
        <a:lstStyle/>
        <a:p>
          <a:endParaRPr lang="en-US"/>
        </a:p>
      </dgm:t>
    </dgm:pt>
    <dgm:pt modelId="{7CF1FCD1-EDDB-47D6-A7F5-B81B2ECF089D}">
      <dgm:prSet phldrT="[Text]" phldr="1" custT="1"/>
      <dgm:spPr>
        <a:solidFill>
          <a:srgbClr val="2B2929"/>
        </a:solidFill>
      </dgm:spPr>
      <dgm:t>
        <a:bodyPr/>
        <a:lstStyle/>
        <a:p>
          <a:endParaRPr lang="en-US" sz="2800" dirty="0">
            <a:solidFill>
              <a:schemeClr val="lt1">
                <a:alpha val="0"/>
              </a:schemeClr>
            </a:solidFill>
          </a:endParaRPr>
        </a:p>
      </dgm:t>
    </dgm:pt>
    <dgm:pt modelId="{ABB586D4-1E3D-404F-BE29-2C58EC2C7A12}" type="parTrans" cxnId="{BB479587-F13E-41CD-AE48-D1360CCD88B5}">
      <dgm:prSet/>
      <dgm:spPr/>
      <dgm:t>
        <a:bodyPr/>
        <a:lstStyle/>
        <a:p>
          <a:endParaRPr lang="en-US" sz="2800"/>
        </a:p>
      </dgm:t>
    </dgm:pt>
    <dgm:pt modelId="{D3916F06-88EB-4745-9AC1-6F647012DD5A}" type="sibTrans" cxnId="{BB479587-F13E-41CD-AE48-D1360CCD88B5}">
      <dgm:prSet/>
      <dgm:spPr>
        <a:solidFill>
          <a:srgbClr val="920000"/>
        </a:solidFill>
      </dgm:spPr>
      <dgm:t>
        <a:bodyPr/>
        <a:lstStyle/>
        <a:p>
          <a:endParaRPr lang="en-US" sz="2800">
            <a:solidFill>
              <a:sysClr val="windowText" lastClr="000000">
                <a:alpha val="0"/>
              </a:sysClr>
            </a:solidFill>
          </a:endParaRPr>
        </a:p>
      </dgm:t>
    </dgm:pt>
    <dgm:pt modelId="{6294DCBE-C1CA-4308-94E1-30D3C71FC2F6}">
      <dgm:prSet phldrT="[Text]" phldr="1" custT="1"/>
      <dgm:spPr>
        <a:solidFill>
          <a:srgbClr val="2B2929"/>
        </a:solidFill>
      </dgm:spPr>
      <dgm:t>
        <a:bodyPr/>
        <a:lstStyle/>
        <a:p>
          <a:endParaRPr lang="en-US" sz="2800" dirty="0">
            <a:solidFill>
              <a:schemeClr val="lt1">
                <a:alpha val="0"/>
              </a:schemeClr>
            </a:solidFill>
          </a:endParaRPr>
        </a:p>
      </dgm:t>
    </dgm:pt>
    <dgm:pt modelId="{2A074776-3F93-4DF0-B09C-390F2C3E9F30}" type="parTrans" cxnId="{C813D9DD-6BC5-439B-9E23-E5DCD98D7E25}">
      <dgm:prSet/>
      <dgm:spPr/>
      <dgm:t>
        <a:bodyPr/>
        <a:lstStyle/>
        <a:p>
          <a:endParaRPr lang="en-US" sz="2800"/>
        </a:p>
      </dgm:t>
    </dgm:pt>
    <dgm:pt modelId="{65573CCF-EE9D-4C5D-BE3B-C50FA0060840}" type="sibTrans" cxnId="{C813D9DD-6BC5-439B-9E23-E5DCD98D7E25}">
      <dgm:prSet/>
      <dgm:spPr/>
      <dgm:t>
        <a:bodyPr/>
        <a:lstStyle/>
        <a:p>
          <a:endParaRPr lang="en-US" sz="2800"/>
        </a:p>
      </dgm:t>
    </dgm:pt>
    <dgm:pt modelId="{FB83CC65-433F-4680-9A3E-041E7D0B1538}">
      <dgm:prSet phldrT="[Text]" phldr="1" custT="1"/>
      <dgm:spPr>
        <a:solidFill>
          <a:srgbClr val="2B2929"/>
        </a:solidFill>
      </dgm:spPr>
      <dgm:t>
        <a:bodyPr/>
        <a:lstStyle/>
        <a:p>
          <a:endParaRPr lang="en-US" sz="2800" dirty="0">
            <a:solidFill>
              <a:schemeClr val="lt1">
                <a:alpha val="0"/>
              </a:schemeClr>
            </a:solidFill>
          </a:endParaRPr>
        </a:p>
      </dgm:t>
    </dgm:pt>
    <dgm:pt modelId="{8B707CA0-B8EC-4BD5-878C-F1AE0946E124}" type="parTrans" cxnId="{B77B258F-0782-471A-8D7B-75D5A1F6862D}">
      <dgm:prSet/>
      <dgm:spPr/>
      <dgm:t>
        <a:bodyPr/>
        <a:lstStyle/>
        <a:p>
          <a:endParaRPr lang="en-US" sz="2800"/>
        </a:p>
      </dgm:t>
    </dgm:pt>
    <dgm:pt modelId="{9B71B762-D65F-4570-9373-0F1CDF4E3013}" type="sibTrans" cxnId="{B77B258F-0782-471A-8D7B-75D5A1F6862D}">
      <dgm:prSet/>
      <dgm:spPr/>
      <dgm:t>
        <a:bodyPr/>
        <a:lstStyle/>
        <a:p>
          <a:endParaRPr lang="en-US" sz="2800"/>
        </a:p>
      </dgm:t>
    </dgm:pt>
    <dgm:pt modelId="{92499303-4937-4DC7-B412-1A1E207EEE5A}">
      <dgm:prSet phldrT="[Text]" phldr="1" custT="1"/>
      <dgm:spPr>
        <a:solidFill>
          <a:srgbClr val="2B2929"/>
        </a:solidFill>
      </dgm:spPr>
      <dgm:t>
        <a:bodyPr/>
        <a:lstStyle/>
        <a:p>
          <a:endParaRPr lang="en-US" sz="2800" dirty="0">
            <a:solidFill>
              <a:schemeClr val="lt1">
                <a:alpha val="0"/>
              </a:schemeClr>
            </a:solidFill>
          </a:endParaRPr>
        </a:p>
      </dgm:t>
    </dgm:pt>
    <dgm:pt modelId="{F4A91CE3-C4FC-4CBD-B660-EC2A276B5FA9}" type="parTrans" cxnId="{25007E38-C1CF-4712-AFBA-5F6BB45551DD}">
      <dgm:prSet/>
      <dgm:spPr/>
      <dgm:t>
        <a:bodyPr/>
        <a:lstStyle/>
        <a:p>
          <a:endParaRPr lang="en-US" sz="2800"/>
        </a:p>
      </dgm:t>
    </dgm:pt>
    <dgm:pt modelId="{697CD1D9-171A-4B2E-938B-C4E8B8295962}" type="sibTrans" cxnId="{25007E38-C1CF-4712-AFBA-5F6BB45551DD}">
      <dgm:prSet/>
      <dgm:spPr/>
      <dgm:t>
        <a:bodyPr/>
        <a:lstStyle/>
        <a:p>
          <a:endParaRPr lang="en-US" sz="2800"/>
        </a:p>
      </dgm:t>
    </dgm:pt>
    <dgm:pt modelId="{ABB33269-7B6E-4B85-88F9-22620861B387}">
      <dgm:prSet phldrT="[Text]" phldr="1" custT="1"/>
      <dgm:spPr>
        <a:solidFill>
          <a:srgbClr val="2B2929"/>
        </a:solidFill>
      </dgm:spPr>
      <dgm:t>
        <a:bodyPr/>
        <a:lstStyle/>
        <a:p>
          <a:endParaRPr lang="en-US" sz="2800" dirty="0">
            <a:solidFill>
              <a:schemeClr val="lt1">
                <a:alpha val="0"/>
              </a:schemeClr>
            </a:solidFill>
          </a:endParaRPr>
        </a:p>
      </dgm:t>
    </dgm:pt>
    <dgm:pt modelId="{2275E12D-956E-4E75-BB21-31151C4256B5}" type="parTrans" cxnId="{3F67BA34-D255-4242-99EC-68F528E5F477}">
      <dgm:prSet/>
      <dgm:spPr/>
      <dgm:t>
        <a:bodyPr/>
        <a:lstStyle/>
        <a:p>
          <a:endParaRPr lang="en-US" sz="2800"/>
        </a:p>
      </dgm:t>
    </dgm:pt>
    <dgm:pt modelId="{1815F012-C3B1-4C5B-BDBD-347F79D10893}" type="sibTrans" cxnId="{3F67BA34-D255-4242-99EC-68F528E5F477}">
      <dgm:prSet/>
      <dgm:spPr/>
      <dgm:t>
        <a:bodyPr/>
        <a:lstStyle/>
        <a:p>
          <a:endParaRPr lang="en-US" sz="2800"/>
        </a:p>
      </dgm:t>
    </dgm:pt>
    <dgm:pt modelId="{83BBCFD6-FE30-451B-83DA-07FD25E1D7E1}" type="pres">
      <dgm:prSet presAssocID="{2C0A676D-2243-4C93-8C59-8F17B819BF0B}" presName="Name0" presStyleCnt="0">
        <dgm:presLayoutVars>
          <dgm:dir/>
          <dgm:resizeHandles val="exact"/>
        </dgm:presLayoutVars>
      </dgm:prSet>
      <dgm:spPr/>
    </dgm:pt>
    <dgm:pt modelId="{4F4D4208-33EB-472C-945D-6A4128E7E0E2}" type="pres">
      <dgm:prSet presAssocID="{2C0A676D-2243-4C93-8C59-8F17B819BF0B}" presName="cycle" presStyleCnt="0"/>
      <dgm:spPr/>
    </dgm:pt>
    <dgm:pt modelId="{8EE0153B-B5AB-4403-9811-20839CB01A94}" type="pres">
      <dgm:prSet presAssocID="{7CF1FCD1-EDDB-47D6-A7F5-B81B2ECF089D}" presName="nodeFirstNode" presStyleLbl="node1" presStyleIdx="0" presStyleCnt="5" custScaleX="76848">
        <dgm:presLayoutVars>
          <dgm:bulletEnabled val="1"/>
        </dgm:presLayoutVars>
      </dgm:prSet>
      <dgm:spPr/>
    </dgm:pt>
    <dgm:pt modelId="{9A809462-56C4-421E-86E6-C5A7C035181C}" type="pres">
      <dgm:prSet presAssocID="{D3916F06-88EB-4745-9AC1-6F647012DD5A}" presName="sibTransFirstNode" presStyleLbl="bgShp" presStyleIdx="0" presStyleCnt="1"/>
      <dgm:spPr/>
    </dgm:pt>
    <dgm:pt modelId="{ECA4B28D-FB73-41A0-8E83-FCE202FAD9E6}" type="pres">
      <dgm:prSet presAssocID="{6294DCBE-C1CA-4308-94E1-30D3C71FC2F6}" presName="nodeFollowingNodes" presStyleLbl="node1" presStyleIdx="1" presStyleCnt="5" custScaleX="76848">
        <dgm:presLayoutVars>
          <dgm:bulletEnabled val="1"/>
        </dgm:presLayoutVars>
      </dgm:prSet>
      <dgm:spPr/>
    </dgm:pt>
    <dgm:pt modelId="{C339F04C-A5BB-4A64-B845-1BAFD920C4F8}" type="pres">
      <dgm:prSet presAssocID="{FB83CC65-433F-4680-9A3E-041E7D0B1538}" presName="nodeFollowingNodes" presStyleLbl="node1" presStyleIdx="2" presStyleCnt="5" custScaleX="76848">
        <dgm:presLayoutVars>
          <dgm:bulletEnabled val="1"/>
        </dgm:presLayoutVars>
      </dgm:prSet>
      <dgm:spPr/>
    </dgm:pt>
    <dgm:pt modelId="{6A22A8DF-822F-46D4-A73A-55EA8D5F57E4}" type="pres">
      <dgm:prSet presAssocID="{92499303-4937-4DC7-B412-1A1E207EEE5A}" presName="nodeFollowingNodes" presStyleLbl="node1" presStyleIdx="3" presStyleCnt="5" custScaleX="76848">
        <dgm:presLayoutVars>
          <dgm:bulletEnabled val="1"/>
        </dgm:presLayoutVars>
      </dgm:prSet>
      <dgm:spPr/>
    </dgm:pt>
    <dgm:pt modelId="{99ACF6CE-DB46-474D-A730-6FAD5DC58135}" type="pres">
      <dgm:prSet presAssocID="{ABB33269-7B6E-4B85-88F9-22620861B387}" presName="nodeFollowingNodes" presStyleLbl="node1" presStyleIdx="4" presStyleCnt="5" custScaleX="76848">
        <dgm:presLayoutVars>
          <dgm:bulletEnabled val="1"/>
        </dgm:presLayoutVars>
      </dgm:prSet>
      <dgm:spPr/>
    </dgm:pt>
  </dgm:ptLst>
  <dgm:cxnLst>
    <dgm:cxn modelId="{76BB7B1F-1C41-4828-A87A-4C49ADD82845}" type="presOf" srcId="{92499303-4937-4DC7-B412-1A1E207EEE5A}" destId="{6A22A8DF-822F-46D4-A73A-55EA8D5F57E4}" srcOrd="0" destOrd="0" presId="urn:microsoft.com/office/officeart/2005/8/layout/cycle3"/>
    <dgm:cxn modelId="{6DF84822-E291-409F-BE4B-80D712C72E64}" type="presOf" srcId="{D3916F06-88EB-4745-9AC1-6F647012DD5A}" destId="{9A809462-56C4-421E-86E6-C5A7C035181C}" srcOrd="0" destOrd="0" presId="urn:microsoft.com/office/officeart/2005/8/layout/cycle3"/>
    <dgm:cxn modelId="{3F67BA34-D255-4242-99EC-68F528E5F477}" srcId="{2C0A676D-2243-4C93-8C59-8F17B819BF0B}" destId="{ABB33269-7B6E-4B85-88F9-22620861B387}" srcOrd="4" destOrd="0" parTransId="{2275E12D-956E-4E75-BB21-31151C4256B5}" sibTransId="{1815F012-C3B1-4C5B-BDBD-347F79D10893}"/>
    <dgm:cxn modelId="{25007E38-C1CF-4712-AFBA-5F6BB45551DD}" srcId="{2C0A676D-2243-4C93-8C59-8F17B819BF0B}" destId="{92499303-4937-4DC7-B412-1A1E207EEE5A}" srcOrd="3" destOrd="0" parTransId="{F4A91CE3-C4FC-4CBD-B660-EC2A276B5FA9}" sibTransId="{697CD1D9-171A-4B2E-938B-C4E8B8295962}"/>
    <dgm:cxn modelId="{81FDC16A-F820-4359-BFAD-D274B516BC3E}" type="presOf" srcId="{2C0A676D-2243-4C93-8C59-8F17B819BF0B}" destId="{83BBCFD6-FE30-451B-83DA-07FD25E1D7E1}" srcOrd="0" destOrd="0" presId="urn:microsoft.com/office/officeart/2005/8/layout/cycle3"/>
    <dgm:cxn modelId="{BB479587-F13E-41CD-AE48-D1360CCD88B5}" srcId="{2C0A676D-2243-4C93-8C59-8F17B819BF0B}" destId="{7CF1FCD1-EDDB-47D6-A7F5-B81B2ECF089D}" srcOrd="0" destOrd="0" parTransId="{ABB586D4-1E3D-404F-BE29-2C58EC2C7A12}" sibTransId="{D3916F06-88EB-4745-9AC1-6F647012DD5A}"/>
    <dgm:cxn modelId="{B77B258F-0782-471A-8D7B-75D5A1F6862D}" srcId="{2C0A676D-2243-4C93-8C59-8F17B819BF0B}" destId="{FB83CC65-433F-4680-9A3E-041E7D0B1538}" srcOrd="2" destOrd="0" parTransId="{8B707CA0-B8EC-4BD5-878C-F1AE0946E124}" sibTransId="{9B71B762-D65F-4570-9373-0F1CDF4E3013}"/>
    <dgm:cxn modelId="{62FE5898-AA22-4448-B95B-B967A4C9275A}" type="presOf" srcId="{7CF1FCD1-EDDB-47D6-A7F5-B81B2ECF089D}" destId="{8EE0153B-B5AB-4403-9811-20839CB01A94}" srcOrd="0" destOrd="0" presId="urn:microsoft.com/office/officeart/2005/8/layout/cycle3"/>
    <dgm:cxn modelId="{A6A3BEBB-A9F2-4BA5-B520-B225DA7BABA8}" type="presOf" srcId="{6294DCBE-C1CA-4308-94E1-30D3C71FC2F6}" destId="{ECA4B28D-FB73-41A0-8E83-FCE202FAD9E6}" srcOrd="0" destOrd="0" presId="urn:microsoft.com/office/officeart/2005/8/layout/cycle3"/>
    <dgm:cxn modelId="{BB3E4AD6-9B99-4361-AD48-BEEF7D70B728}" type="presOf" srcId="{FB83CC65-433F-4680-9A3E-041E7D0B1538}" destId="{C339F04C-A5BB-4A64-B845-1BAFD920C4F8}" srcOrd="0" destOrd="0" presId="urn:microsoft.com/office/officeart/2005/8/layout/cycle3"/>
    <dgm:cxn modelId="{C813D9DD-6BC5-439B-9E23-E5DCD98D7E25}" srcId="{2C0A676D-2243-4C93-8C59-8F17B819BF0B}" destId="{6294DCBE-C1CA-4308-94E1-30D3C71FC2F6}" srcOrd="1" destOrd="0" parTransId="{2A074776-3F93-4DF0-B09C-390F2C3E9F30}" sibTransId="{65573CCF-EE9D-4C5D-BE3B-C50FA0060840}"/>
    <dgm:cxn modelId="{BBB793F7-3A04-4B1B-8F76-C885C88C3CC9}" type="presOf" srcId="{ABB33269-7B6E-4B85-88F9-22620861B387}" destId="{99ACF6CE-DB46-474D-A730-6FAD5DC58135}" srcOrd="0" destOrd="0" presId="urn:microsoft.com/office/officeart/2005/8/layout/cycle3"/>
    <dgm:cxn modelId="{7E27D573-E36E-4426-B1EC-80838F66AEB5}" type="presParOf" srcId="{83BBCFD6-FE30-451B-83DA-07FD25E1D7E1}" destId="{4F4D4208-33EB-472C-945D-6A4128E7E0E2}" srcOrd="0" destOrd="0" presId="urn:microsoft.com/office/officeart/2005/8/layout/cycle3"/>
    <dgm:cxn modelId="{F034FDAB-29FA-49E6-9AF7-0E8899752D31}" type="presParOf" srcId="{4F4D4208-33EB-472C-945D-6A4128E7E0E2}" destId="{8EE0153B-B5AB-4403-9811-20839CB01A94}" srcOrd="0" destOrd="0" presId="urn:microsoft.com/office/officeart/2005/8/layout/cycle3"/>
    <dgm:cxn modelId="{B60370C0-218F-48FB-8E96-95FA6CC0C344}" type="presParOf" srcId="{4F4D4208-33EB-472C-945D-6A4128E7E0E2}" destId="{9A809462-56C4-421E-86E6-C5A7C035181C}" srcOrd="1" destOrd="0" presId="urn:microsoft.com/office/officeart/2005/8/layout/cycle3"/>
    <dgm:cxn modelId="{17E087F6-0345-4857-8F9E-4BE4AEDCA4F6}" type="presParOf" srcId="{4F4D4208-33EB-472C-945D-6A4128E7E0E2}" destId="{ECA4B28D-FB73-41A0-8E83-FCE202FAD9E6}" srcOrd="2" destOrd="0" presId="urn:microsoft.com/office/officeart/2005/8/layout/cycle3"/>
    <dgm:cxn modelId="{934D0A87-A00E-4716-8A60-5C00530F3CA1}" type="presParOf" srcId="{4F4D4208-33EB-472C-945D-6A4128E7E0E2}" destId="{C339F04C-A5BB-4A64-B845-1BAFD920C4F8}" srcOrd="3" destOrd="0" presId="urn:microsoft.com/office/officeart/2005/8/layout/cycle3"/>
    <dgm:cxn modelId="{055A8E85-FF58-47AA-BD48-66A7F074FDC6}" type="presParOf" srcId="{4F4D4208-33EB-472C-945D-6A4128E7E0E2}" destId="{6A22A8DF-822F-46D4-A73A-55EA8D5F57E4}" srcOrd="4" destOrd="0" presId="urn:microsoft.com/office/officeart/2005/8/layout/cycle3"/>
    <dgm:cxn modelId="{5DA2A195-8101-4D96-8408-B0CD939089FF}" type="presParOf" srcId="{4F4D4208-33EB-472C-945D-6A4128E7E0E2}" destId="{99ACF6CE-DB46-474D-A730-6FAD5DC58135}" srcOrd="5" destOrd="0" presId="urn:microsoft.com/office/officeart/2005/8/layout/cycle3"/>
  </dgm:cxnLst>
  <dgm:bg/>
  <dgm:whole/>
  <dgm:extLst>
    <a:ext uri="http://schemas.microsoft.com/office/drawing/2008/diagram">
      <dsp:dataModelExt xmlns:dsp="http://schemas.microsoft.com/office/drawing/2008/diagram" relId="rId7" minVer="http://schemas.openxmlformats.org/drawingml/2006/diagram"/>
    </a:ext>
  </dgm:extLst>
</dgm:dataModel>
</file>

<file path=ppt/diagrams/data2.xml><?xml version="1.0" encoding="utf-8"?>
<dgm:dataModel xmlns:dgm="http://schemas.openxmlformats.org/drawingml/2006/diagram" xmlns:a="http://schemas.openxmlformats.org/drawingml/2006/main">
  <dgm:ptLst>
    <dgm:pt modelId="{16235A09-37CD-4EDB-ABAC-C1F41CDA8449}" type="doc">
      <dgm:prSet loTypeId="urn:microsoft.com/office/officeart/2005/8/layout/hList7" loCatId="process" qsTypeId="urn:microsoft.com/office/officeart/2005/8/quickstyle/simple1" qsCatId="simple" csTypeId="urn:microsoft.com/office/officeart/2005/8/colors/accent0_3" csCatId="mainScheme" phldr="1"/>
      <dgm:spPr/>
    </dgm:pt>
    <dgm:pt modelId="{2FE6B992-A530-4F29-91E9-5020E89FCAB8}">
      <dgm:prSet phldrT="[Text]" phldr="1" custT="1"/>
      <dgm:spPr>
        <a:solidFill>
          <a:srgbClr val="6A6969"/>
        </a:solidFill>
      </dgm:spPr>
      <dgm:t>
        <a:bodyPr/>
        <a:lstStyle/>
        <a:p>
          <a:endParaRPr lang="en-US" sz="4000" dirty="0">
            <a:solidFill>
              <a:schemeClr val="lt1">
                <a:alpha val="0"/>
              </a:schemeClr>
            </a:solidFill>
          </a:endParaRPr>
        </a:p>
      </dgm:t>
    </dgm:pt>
    <dgm:pt modelId="{64354ACC-8DE1-4205-AA18-EEA9BED5432D}" type="parTrans" cxnId="{9840FCA0-1CE0-46CA-A47A-2D7E3A9FF406}">
      <dgm:prSet/>
      <dgm:spPr/>
      <dgm:t>
        <a:bodyPr/>
        <a:lstStyle/>
        <a:p>
          <a:endParaRPr lang="en-US"/>
        </a:p>
      </dgm:t>
    </dgm:pt>
    <dgm:pt modelId="{EFF3E138-4FFA-4AB0-BF5E-D82C19214BD9}" type="sibTrans" cxnId="{9840FCA0-1CE0-46CA-A47A-2D7E3A9FF406}">
      <dgm:prSet/>
      <dgm:spPr/>
      <dgm:t>
        <a:bodyPr/>
        <a:lstStyle/>
        <a:p>
          <a:endParaRPr lang="en-US"/>
        </a:p>
      </dgm:t>
    </dgm:pt>
    <dgm:pt modelId="{36AB52E3-D574-4935-92FD-86A304B86356}">
      <dgm:prSet phldrT="[Text]" phldr="1" custT="1"/>
      <dgm:spPr>
        <a:solidFill>
          <a:srgbClr val="6A6969"/>
        </a:solidFill>
      </dgm:spPr>
      <dgm:t>
        <a:bodyPr/>
        <a:lstStyle/>
        <a:p>
          <a:endParaRPr lang="en-US" sz="4000" dirty="0">
            <a:solidFill>
              <a:schemeClr val="lt1">
                <a:alpha val="0"/>
              </a:schemeClr>
            </a:solidFill>
          </a:endParaRPr>
        </a:p>
      </dgm:t>
    </dgm:pt>
    <dgm:pt modelId="{1A42E287-51EA-411C-B96C-733FF7C2F301}" type="parTrans" cxnId="{A726632C-CEEC-4637-B046-DA4DA23F8FF7}">
      <dgm:prSet/>
      <dgm:spPr/>
      <dgm:t>
        <a:bodyPr/>
        <a:lstStyle/>
        <a:p>
          <a:endParaRPr lang="en-US"/>
        </a:p>
      </dgm:t>
    </dgm:pt>
    <dgm:pt modelId="{8C26845C-781A-46CD-83AE-3EFA1909DF34}" type="sibTrans" cxnId="{A726632C-CEEC-4637-B046-DA4DA23F8FF7}">
      <dgm:prSet/>
      <dgm:spPr/>
      <dgm:t>
        <a:bodyPr/>
        <a:lstStyle/>
        <a:p>
          <a:endParaRPr lang="en-US"/>
        </a:p>
      </dgm:t>
    </dgm:pt>
    <dgm:pt modelId="{0E54D438-7BA2-45D7-9A96-6CB398E263C3}">
      <dgm:prSet phldrT="[Text]" phldr="1" custT="1"/>
      <dgm:spPr>
        <a:solidFill>
          <a:srgbClr val="6A6969"/>
        </a:solidFill>
      </dgm:spPr>
      <dgm:t>
        <a:bodyPr/>
        <a:lstStyle/>
        <a:p>
          <a:endParaRPr lang="en-US" sz="4000" dirty="0">
            <a:solidFill>
              <a:schemeClr val="lt1">
                <a:alpha val="0"/>
              </a:schemeClr>
            </a:solidFill>
          </a:endParaRPr>
        </a:p>
      </dgm:t>
    </dgm:pt>
    <dgm:pt modelId="{0350B2C9-2D42-430A-8617-0F40CE0258B4}" type="sibTrans" cxnId="{9276BCFC-0793-4940-8B8C-41BAD38F648B}">
      <dgm:prSet/>
      <dgm:spPr/>
      <dgm:t>
        <a:bodyPr/>
        <a:lstStyle/>
        <a:p>
          <a:endParaRPr lang="en-US"/>
        </a:p>
      </dgm:t>
    </dgm:pt>
    <dgm:pt modelId="{7141A840-344C-4A66-9818-ACA3762E4B82}" type="parTrans" cxnId="{9276BCFC-0793-4940-8B8C-41BAD38F648B}">
      <dgm:prSet/>
      <dgm:spPr/>
      <dgm:t>
        <a:bodyPr/>
        <a:lstStyle/>
        <a:p>
          <a:endParaRPr lang="en-US"/>
        </a:p>
      </dgm:t>
    </dgm:pt>
    <dgm:pt modelId="{E0559907-D92D-4E1A-83FE-B834577D500D}" type="pres">
      <dgm:prSet presAssocID="{16235A09-37CD-4EDB-ABAC-C1F41CDA8449}" presName="Name0" presStyleCnt="0">
        <dgm:presLayoutVars>
          <dgm:dir/>
          <dgm:resizeHandles val="exact"/>
        </dgm:presLayoutVars>
      </dgm:prSet>
      <dgm:spPr/>
    </dgm:pt>
    <dgm:pt modelId="{B19955A9-C927-482C-9ABC-F68F9EA00BA1}" type="pres">
      <dgm:prSet presAssocID="{16235A09-37CD-4EDB-ABAC-C1F41CDA8449}" presName="fgShape" presStyleLbl="fgShp" presStyleIdx="0" presStyleCnt="1"/>
      <dgm:spPr>
        <a:solidFill>
          <a:srgbClr val="920000"/>
        </a:solidFill>
      </dgm:spPr>
    </dgm:pt>
    <dgm:pt modelId="{E4D92DBD-E646-4649-89C3-160ACB406721}" type="pres">
      <dgm:prSet presAssocID="{16235A09-37CD-4EDB-ABAC-C1F41CDA8449}" presName="linComp" presStyleCnt="0"/>
      <dgm:spPr/>
    </dgm:pt>
    <dgm:pt modelId="{7F86EA39-45AB-4C73-964B-5BAEC631C0E7}" type="pres">
      <dgm:prSet presAssocID="{2FE6B992-A530-4F29-91E9-5020E89FCAB8}" presName="compNode" presStyleCnt="0"/>
      <dgm:spPr/>
    </dgm:pt>
    <dgm:pt modelId="{8BEC938E-3271-4AE2-89CD-3617A0B7D9E9}" type="pres">
      <dgm:prSet presAssocID="{2FE6B992-A530-4F29-91E9-5020E89FCAB8}" presName="bkgdShape" presStyleLbl="node1" presStyleIdx="0" presStyleCnt="3"/>
      <dgm:spPr/>
    </dgm:pt>
    <dgm:pt modelId="{C3475835-1EAE-4F72-93B4-D7859D17A8E4}" type="pres">
      <dgm:prSet presAssocID="{2FE6B992-A530-4F29-91E9-5020E89FCAB8}" presName="nodeTx" presStyleLbl="node1" presStyleIdx="0" presStyleCnt="3">
        <dgm:presLayoutVars>
          <dgm:bulletEnabled val="1"/>
        </dgm:presLayoutVars>
      </dgm:prSet>
      <dgm:spPr/>
    </dgm:pt>
    <dgm:pt modelId="{1AADE7A4-9A52-445F-BFA8-5F3287E824DF}" type="pres">
      <dgm:prSet presAssocID="{2FE6B992-A530-4F29-91E9-5020E89FCAB8}" presName="invisiNode" presStyleLbl="node1" presStyleIdx="0" presStyleCnt="3"/>
      <dgm:spPr/>
    </dgm:pt>
    <dgm:pt modelId="{0CF4B1AF-AF0C-44FC-98E6-064B87316151}" type="pres">
      <dgm:prSet presAssocID="{2FE6B992-A530-4F29-91E9-5020E89FCAB8}" presName="imagNode" presStyleLbl="fgImgPlace1" presStyleIdx="0" presStyleCnt="3" custLinFactNeighborX="-3053" custLinFactNeighborY="55292"/>
      <dgm:spPr>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dgm:spPr>
      <dgm:extLst>
        <a:ext uri="{E40237B7-FDA0-4F09-8148-C483321AD2D9}">
          <dgm14:cNvPr xmlns:dgm14="http://schemas.microsoft.com/office/drawing/2010/diagram" id="0" name="" descr="Stethoscope"/>
        </a:ext>
      </dgm:extLst>
    </dgm:pt>
    <dgm:pt modelId="{EA923463-4FFE-4529-B6DB-4634FA65D138}" type="pres">
      <dgm:prSet presAssocID="{EFF3E138-4FFA-4AB0-BF5E-D82C19214BD9}" presName="sibTrans" presStyleLbl="sibTrans2D1" presStyleIdx="0" presStyleCnt="0"/>
      <dgm:spPr/>
    </dgm:pt>
    <dgm:pt modelId="{CB300508-ADDD-4453-8FEA-99267107F3B3}" type="pres">
      <dgm:prSet presAssocID="{0E54D438-7BA2-45D7-9A96-6CB398E263C3}" presName="compNode" presStyleCnt="0"/>
      <dgm:spPr/>
    </dgm:pt>
    <dgm:pt modelId="{F3BF6FE8-2627-4B60-A33B-AEF7D3C53813}" type="pres">
      <dgm:prSet presAssocID="{0E54D438-7BA2-45D7-9A96-6CB398E263C3}" presName="bkgdShape" presStyleLbl="node1" presStyleIdx="1" presStyleCnt="3"/>
      <dgm:spPr/>
    </dgm:pt>
    <dgm:pt modelId="{9FF3CD34-A6EA-41FE-865F-5C51A9DFEE59}" type="pres">
      <dgm:prSet presAssocID="{0E54D438-7BA2-45D7-9A96-6CB398E263C3}" presName="nodeTx" presStyleLbl="node1" presStyleIdx="1" presStyleCnt="3">
        <dgm:presLayoutVars>
          <dgm:bulletEnabled val="1"/>
        </dgm:presLayoutVars>
      </dgm:prSet>
      <dgm:spPr/>
    </dgm:pt>
    <dgm:pt modelId="{0F2C55A8-C502-4F02-A6C6-9BED7D91BF81}" type="pres">
      <dgm:prSet presAssocID="{0E54D438-7BA2-45D7-9A96-6CB398E263C3}" presName="invisiNode" presStyleLbl="node1" presStyleIdx="1" presStyleCnt="3"/>
      <dgm:spPr/>
    </dgm:pt>
    <dgm:pt modelId="{0F7C8B89-0D5B-48D3-B74D-859029732D1A}" type="pres">
      <dgm:prSet presAssocID="{0E54D438-7BA2-45D7-9A96-6CB398E263C3}" presName="imagNode" presStyleLbl="fgImgPlace1" presStyleIdx="1" presStyleCnt="3" custLinFactNeighborX="-3053" custLinFactNeighborY="55292"/>
      <dgm:spPr>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dgm:spPr>
      <dgm:extLst>
        <a:ext uri="{E40237B7-FDA0-4F09-8148-C483321AD2D9}">
          <dgm14:cNvPr xmlns:dgm14="http://schemas.microsoft.com/office/drawing/2010/diagram" id="0" name="" descr="Cpr"/>
        </a:ext>
      </dgm:extLst>
    </dgm:pt>
    <dgm:pt modelId="{78B58F23-9D79-4519-A29E-C561DA811A75}" type="pres">
      <dgm:prSet presAssocID="{0350B2C9-2D42-430A-8617-0F40CE0258B4}" presName="sibTrans" presStyleLbl="sibTrans2D1" presStyleIdx="0" presStyleCnt="0"/>
      <dgm:spPr/>
    </dgm:pt>
    <dgm:pt modelId="{274F02AA-4680-441F-ADF7-CFC3D54564E8}" type="pres">
      <dgm:prSet presAssocID="{36AB52E3-D574-4935-92FD-86A304B86356}" presName="compNode" presStyleCnt="0"/>
      <dgm:spPr/>
    </dgm:pt>
    <dgm:pt modelId="{6858B1BD-CF19-49FE-B968-245442B1751B}" type="pres">
      <dgm:prSet presAssocID="{36AB52E3-D574-4935-92FD-86A304B86356}" presName="bkgdShape" presStyleLbl="node1" presStyleIdx="2" presStyleCnt="3"/>
      <dgm:spPr/>
    </dgm:pt>
    <dgm:pt modelId="{66EDF8EE-2B7A-49E1-B5DA-8D5C5C7BAE13}" type="pres">
      <dgm:prSet presAssocID="{36AB52E3-D574-4935-92FD-86A304B86356}" presName="nodeTx" presStyleLbl="node1" presStyleIdx="2" presStyleCnt="3">
        <dgm:presLayoutVars>
          <dgm:bulletEnabled val="1"/>
        </dgm:presLayoutVars>
      </dgm:prSet>
      <dgm:spPr/>
    </dgm:pt>
    <dgm:pt modelId="{A2D1259D-05F2-4206-ADE9-295189354DF7}" type="pres">
      <dgm:prSet presAssocID="{36AB52E3-D574-4935-92FD-86A304B86356}" presName="invisiNode" presStyleLbl="node1" presStyleIdx="2" presStyleCnt="3"/>
      <dgm:spPr/>
    </dgm:pt>
    <dgm:pt modelId="{45DB1B15-E6D6-4EC1-B558-E1ED6A6A0D35}" type="pres">
      <dgm:prSet presAssocID="{36AB52E3-D574-4935-92FD-86A304B86356}" presName="imagNode" presStyleLbl="fgImgPlace1" presStyleIdx="2" presStyleCnt="3" custLinFactNeighborX="-3053" custLinFactNeighborY="55292"/>
      <dgm:spPr>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dgm:spPr>
      <dgm:extLst>
        <a:ext uri="{E40237B7-FDA0-4F09-8148-C483321AD2D9}">
          <dgm14:cNvPr xmlns:dgm14="http://schemas.microsoft.com/office/drawing/2010/diagram" id="0" name="" descr="Heartbeat"/>
        </a:ext>
      </dgm:extLst>
    </dgm:pt>
  </dgm:ptLst>
  <dgm:cxnLst>
    <dgm:cxn modelId="{95376B0A-A605-4396-9DC0-3CDCDF0FE3CB}" type="presOf" srcId="{36AB52E3-D574-4935-92FD-86A304B86356}" destId="{6858B1BD-CF19-49FE-B968-245442B1751B}" srcOrd="0" destOrd="0" presId="urn:microsoft.com/office/officeart/2005/8/layout/hList7"/>
    <dgm:cxn modelId="{35F3E40F-8041-4479-B15F-930D8099287C}" type="presOf" srcId="{2FE6B992-A530-4F29-91E9-5020E89FCAB8}" destId="{C3475835-1EAE-4F72-93B4-D7859D17A8E4}" srcOrd="1" destOrd="0" presId="urn:microsoft.com/office/officeart/2005/8/layout/hList7"/>
    <dgm:cxn modelId="{A726632C-CEEC-4637-B046-DA4DA23F8FF7}" srcId="{16235A09-37CD-4EDB-ABAC-C1F41CDA8449}" destId="{36AB52E3-D574-4935-92FD-86A304B86356}" srcOrd="2" destOrd="0" parTransId="{1A42E287-51EA-411C-B96C-733FF7C2F301}" sibTransId="{8C26845C-781A-46CD-83AE-3EFA1909DF34}"/>
    <dgm:cxn modelId="{7643D65F-3186-47AC-A604-8B0B29797E03}" type="presOf" srcId="{2FE6B992-A530-4F29-91E9-5020E89FCAB8}" destId="{8BEC938E-3271-4AE2-89CD-3617A0B7D9E9}" srcOrd="0" destOrd="0" presId="urn:microsoft.com/office/officeart/2005/8/layout/hList7"/>
    <dgm:cxn modelId="{E3F44960-3F50-43E0-9C47-89F7D470AC9B}" type="presOf" srcId="{EFF3E138-4FFA-4AB0-BF5E-D82C19214BD9}" destId="{EA923463-4FFE-4529-B6DB-4634FA65D138}" srcOrd="0" destOrd="0" presId="urn:microsoft.com/office/officeart/2005/8/layout/hList7"/>
    <dgm:cxn modelId="{DBCEC943-D051-4A86-922A-898A33061A82}" type="presOf" srcId="{0E54D438-7BA2-45D7-9A96-6CB398E263C3}" destId="{F3BF6FE8-2627-4B60-A33B-AEF7D3C53813}" srcOrd="0" destOrd="0" presId="urn:microsoft.com/office/officeart/2005/8/layout/hList7"/>
    <dgm:cxn modelId="{2D81A267-3472-46F5-A5DC-DFC10A93EBCD}" type="presOf" srcId="{36AB52E3-D574-4935-92FD-86A304B86356}" destId="{66EDF8EE-2B7A-49E1-B5DA-8D5C5C7BAE13}" srcOrd="1" destOrd="0" presId="urn:microsoft.com/office/officeart/2005/8/layout/hList7"/>
    <dgm:cxn modelId="{9840FCA0-1CE0-46CA-A47A-2D7E3A9FF406}" srcId="{16235A09-37CD-4EDB-ABAC-C1F41CDA8449}" destId="{2FE6B992-A530-4F29-91E9-5020E89FCAB8}" srcOrd="0" destOrd="0" parTransId="{64354ACC-8DE1-4205-AA18-EEA9BED5432D}" sibTransId="{EFF3E138-4FFA-4AB0-BF5E-D82C19214BD9}"/>
    <dgm:cxn modelId="{9626D1A4-5818-448D-B007-73100CED4A1D}" type="presOf" srcId="{16235A09-37CD-4EDB-ABAC-C1F41CDA8449}" destId="{E0559907-D92D-4E1A-83FE-B834577D500D}" srcOrd="0" destOrd="0" presId="urn:microsoft.com/office/officeart/2005/8/layout/hList7"/>
    <dgm:cxn modelId="{3DEEFAE7-2B1F-4DB2-9A11-9CC287CDBACA}" type="presOf" srcId="{0E54D438-7BA2-45D7-9A96-6CB398E263C3}" destId="{9FF3CD34-A6EA-41FE-865F-5C51A9DFEE59}" srcOrd="1" destOrd="0" presId="urn:microsoft.com/office/officeart/2005/8/layout/hList7"/>
    <dgm:cxn modelId="{21A02AF2-CC62-46AF-8F95-DE370E704D35}" type="presOf" srcId="{0350B2C9-2D42-430A-8617-0F40CE0258B4}" destId="{78B58F23-9D79-4519-A29E-C561DA811A75}" srcOrd="0" destOrd="0" presId="urn:microsoft.com/office/officeart/2005/8/layout/hList7"/>
    <dgm:cxn modelId="{9276BCFC-0793-4940-8B8C-41BAD38F648B}" srcId="{16235A09-37CD-4EDB-ABAC-C1F41CDA8449}" destId="{0E54D438-7BA2-45D7-9A96-6CB398E263C3}" srcOrd="1" destOrd="0" parTransId="{7141A840-344C-4A66-9818-ACA3762E4B82}" sibTransId="{0350B2C9-2D42-430A-8617-0F40CE0258B4}"/>
    <dgm:cxn modelId="{2D1A5FDE-84A6-477C-8603-47A18ACB3765}" type="presParOf" srcId="{E0559907-D92D-4E1A-83FE-B834577D500D}" destId="{B19955A9-C927-482C-9ABC-F68F9EA00BA1}" srcOrd="0" destOrd="0" presId="urn:microsoft.com/office/officeart/2005/8/layout/hList7"/>
    <dgm:cxn modelId="{27A52453-7172-4680-87F0-43866F8F301A}" type="presParOf" srcId="{E0559907-D92D-4E1A-83FE-B834577D500D}" destId="{E4D92DBD-E646-4649-89C3-160ACB406721}" srcOrd="1" destOrd="0" presId="urn:microsoft.com/office/officeart/2005/8/layout/hList7"/>
    <dgm:cxn modelId="{9018926F-016E-4EDD-9AF3-ACE766E00FF4}" type="presParOf" srcId="{E4D92DBD-E646-4649-89C3-160ACB406721}" destId="{7F86EA39-45AB-4C73-964B-5BAEC631C0E7}" srcOrd="0" destOrd="0" presId="urn:microsoft.com/office/officeart/2005/8/layout/hList7"/>
    <dgm:cxn modelId="{5D8B6DAD-40B4-41FD-91D6-D7F114944602}" type="presParOf" srcId="{7F86EA39-45AB-4C73-964B-5BAEC631C0E7}" destId="{8BEC938E-3271-4AE2-89CD-3617A0B7D9E9}" srcOrd="0" destOrd="0" presId="urn:microsoft.com/office/officeart/2005/8/layout/hList7"/>
    <dgm:cxn modelId="{74154146-9675-4A9A-97DC-E8979E1F7267}" type="presParOf" srcId="{7F86EA39-45AB-4C73-964B-5BAEC631C0E7}" destId="{C3475835-1EAE-4F72-93B4-D7859D17A8E4}" srcOrd="1" destOrd="0" presId="urn:microsoft.com/office/officeart/2005/8/layout/hList7"/>
    <dgm:cxn modelId="{3816D830-EC94-424F-9D4B-043DDE66293E}" type="presParOf" srcId="{7F86EA39-45AB-4C73-964B-5BAEC631C0E7}" destId="{1AADE7A4-9A52-445F-BFA8-5F3287E824DF}" srcOrd="2" destOrd="0" presId="urn:microsoft.com/office/officeart/2005/8/layout/hList7"/>
    <dgm:cxn modelId="{AEC8C944-43B0-457F-95D2-34CF99C69BF9}" type="presParOf" srcId="{7F86EA39-45AB-4C73-964B-5BAEC631C0E7}" destId="{0CF4B1AF-AF0C-44FC-98E6-064B87316151}" srcOrd="3" destOrd="0" presId="urn:microsoft.com/office/officeart/2005/8/layout/hList7"/>
    <dgm:cxn modelId="{2AB89814-0EDC-4868-99C4-074960401EA1}" type="presParOf" srcId="{E4D92DBD-E646-4649-89C3-160ACB406721}" destId="{EA923463-4FFE-4529-B6DB-4634FA65D138}" srcOrd="1" destOrd="0" presId="urn:microsoft.com/office/officeart/2005/8/layout/hList7"/>
    <dgm:cxn modelId="{1265DD8C-7506-492C-8BE6-4C8E698555DA}" type="presParOf" srcId="{E4D92DBD-E646-4649-89C3-160ACB406721}" destId="{CB300508-ADDD-4453-8FEA-99267107F3B3}" srcOrd="2" destOrd="0" presId="urn:microsoft.com/office/officeart/2005/8/layout/hList7"/>
    <dgm:cxn modelId="{CE9E4D01-8EC7-48B4-8F34-5F8732809A1C}" type="presParOf" srcId="{CB300508-ADDD-4453-8FEA-99267107F3B3}" destId="{F3BF6FE8-2627-4B60-A33B-AEF7D3C53813}" srcOrd="0" destOrd="0" presId="urn:microsoft.com/office/officeart/2005/8/layout/hList7"/>
    <dgm:cxn modelId="{C9C44E40-BC80-42BC-BF4D-A26E2106CD58}" type="presParOf" srcId="{CB300508-ADDD-4453-8FEA-99267107F3B3}" destId="{9FF3CD34-A6EA-41FE-865F-5C51A9DFEE59}" srcOrd="1" destOrd="0" presId="urn:microsoft.com/office/officeart/2005/8/layout/hList7"/>
    <dgm:cxn modelId="{C4F5C537-BEFB-4110-910C-0A96F46EDE45}" type="presParOf" srcId="{CB300508-ADDD-4453-8FEA-99267107F3B3}" destId="{0F2C55A8-C502-4F02-A6C6-9BED7D91BF81}" srcOrd="2" destOrd="0" presId="urn:microsoft.com/office/officeart/2005/8/layout/hList7"/>
    <dgm:cxn modelId="{052617CF-A5CD-49CE-AC97-7FF2141C359F}" type="presParOf" srcId="{CB300508-ADDD-4453-8FEA-99267107F3B3}" destId="{0F7C8B89-0D5B-48D3-B74D-859029732D1A}" srcOrd="3" destOrd="0" presId="urn:microsoft.com/office/officeart/2005/8/layout/hList7"/>
    <dgm:cxn modelId="{21A44876-A598-49DB-A630-0B1EAB5CD10D}" type="presParOf" srcId="{E4D92DBD-E646-4649-89C3-160ACB406721}" destId="{78B58F23-9D79-4519-A29E-C561DA811A75}" srcOrd="3" destOrd="0" presId="urn:microsoft.com/office/officeart/2005/8/layout/hList7"/>
    <dgm:cxn modelId="{C406EA3C-08EF-4B06-8988-F55CE915883F}" type="presParOf" srcId="{E4D92DBD-E646-4649-89C3-160ACB406721}" destId="{274F02AA-4680-441F-ADF7-CFC3D54564E8}" srcOrd="4" destOrd="0" presId="urn:microsoft.com/office/officeart/2005/8/layout/hList7"/>
    <dgm:cxn modelId="{57BF20E7-9DA6-4818-AE0F-E1CA9C7F5A4E}" type="presParOf" srcId="{274F02AA-4680-441F-ADF7-CFC3D54564E8}" destId="{6858B1BD-CF19-49FE-B968-245442B1751B}" srcOrd="0" destOrd="0" presId="urn:microsoft.com/office/officeart/2005/8/layout/hList7"/>
    <dgm:cxn modelId="{10FA1A37-E5D7-45EE-AE13-33B2FB13E245}" type="presParOf" srcId="{274F02AA-4680-441F-ADF7-CFC3D54564E8}" destId="{66EDF8EE-2B7A-49E1-B5DA-8D5C5C7BAE13}" srcOrd="1" destOrd="0" presId="urn:microsoft.com/office/officeart/2005/8/layout/hList7"/>
    <dgm:cxn modelId="{34A7CBA1-6DB3-4449-83B2-EE522D47932E}" type="presParOf" srcId="{274F02AA-4680-441F-ADF7-CFC3D54564E8}" destId="{A2D1259D-05F2-4206-ADE9-295189354DF7}" srcOrd="2" destOrd="0" presId="urn:microsoft.com/office/officeart/2005/8/layout/hList7"/>
    <dgm:cxn modelId="{DFDFCFDF-EF0C-46CB-B314-D3B27D864991}" type="presParOf" srcId="{274F02AA-4680-441F-ADF7-CFC3D54564E8}" destId="{45DB1B15-E6D6-4EC1-B558-E1ED6A6A0D35}" srcOrd="3" destOrd="0" presId="urn:microsoft.com/office/officeart/2005/8/layout/hList7"/>
  </dgm:cxnLst>
  <dgm:bg/>
  <dgm:whole/>
  <dgm:extLst>
    <a:ext uri="http://schemas.microsoft.com/office/drawing/2008/diagram">
      <dsp:dataModelExt xmlns:dsp="http://schemas.microsoft.com/office/drawing/2008/diagram" relId="rId12"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9A809462-56C4-421E-86E6-C5A7C035181C}">
      <dsp:nvSpPr>
        <dsp:cNvPr id="0" name=""/>
        <dsp:cNvSpPr/>
      </dsp:nvSpPr>
      <dsp:spPr>
        <a:xfrm>
          <a:off x="1573647" y="73977"/>
          <a:ext cx="3339057" cy="3339057"/>
        </a:xfrm>
        <a:prstGeom prst="circularArrow">
          <a:avLst>
            <a:gd name="adj1" fmla="val 5544"/>
            <a:gd name="adj2" fmla="val 330680"/>
            <a:gd name="adj3" fmla="val 14316260"/>
            <a:gd name="adj4" fmla="val 17065150"/>
            <a:gd name="adj5" fmla="val 5757"/>
          </a:avLst>
        </a:prstGeom>
        <a:solidFill>
          <a:srgbClr val="920000"/>
        </a:solidFill>
        <a:ln>
          <a:noFill/>
        </a:ln>
        <a:effectLst/>
      </dsp:spPr>
      <dsp:style>
        <a:lnRef idx="0">
          <a:scrgbClr r="0" g="0" b="0"/>
        </a:lnRef>
        <a:fillRef idx="1">
          <a:scrgbClr r="0" g="0" b="0"/>
        </a:fillRef>
        <a:effectRef idx="0">
          <a:scrgbClr r="0" g="0" b="0"/>
        </a:effectRef>
        <a:fontRef idx="minor"/>
      </dsp:style>
    </dsp:sp>
    <dsp:sp modelId="{8EE0153B-B5AB-4403-9811-20839CB01A94}">
      <dsp:nvSpPr>
        <dsp:cNvPr id="0" name=""/>
        <dsp:cNvSpPr/>
      </dsp:nvSpPr>
      <dsp:spPr>
        <a:xfrm>
          <a:off x="2650521" y="807"/>
          <a:ext cx="1185310" cy="771204"/>
        </a:xfrm>
        <a:prstGeom prst="roundRect">
          <a:avLst/>
        </a:prstGeom>
        <a:solidFill>
          <a:srgbClr val="2B292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endParaRPr lang="en-US" sz="2800" kern="1200" dirty="0">
            <a:solidFill>
              <a:schemeClr val="lt1">
                <a:alpha val="0"/>
              </a:schemeClr>
            </a:solidFill>
          </a:endParaRPr>
        </a:p>
      </dsp:txBody>
      <dsp:txXfrm>
        <a:off x="2688168" y="38454"/>
        <a:ext cx="1110016" cy="695910"/>
      </dsp:txXfrm>
    </dsp:sp>
    <dsp:sp modelId="{ECA4B28D-FB73-41A0-8E83-FCE202FAD9E6}">
      <dsp:nvSpPr>
        <dsp:cNvPr id="0" name=""/>
        <dsp:cNvSpPr/>
      </dsp:nvSpPr>
      <dsp:spPr>
        <a:xfrm>
          <a:off x="4004735" y="984702"/>
          <a:ext cx="1185310" cy="771204"/>
        </a:xfrm>
        <a:prstGeom prst="roundRect">
          <a:avLst/>
        </a:prstGeom>
        <a:solidFill>
          <a:srgbClr val="2B292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endParaRPr lang="en-US" sz="2800" kern="1200" dirty="0">
            <a:solidFill>
              <a:schemeClr val="lt1">
                <a:alpha val="0"/>
              </a:schemeClr>
            </a:solidFill>
          </a:endParaRPr>
        </a:p>
      </dsp:txBody>
      <dsp:txXfrm>
        <a:off x="4042382" y="1022349"/>
        <a:ext cx="1110016" cy="695910"/>
      </dsp:txXfrm>
    </dsp:sp>
    <dsp:sp modelId="{C339F04C-A5BB-4A64-B845-1BAFD920C4F8}">
      <dsp:nvSpPr>
        <dsp:cNvPr id="0" name=""/>
        <dsp:cNvSpPr/>
      </dsp:nvSpPr>
      <dsp:spPr>
        <a:xfrm>
          <a:off x="3487471" y="2576676"/>
          <a:ext cx="1185310" cy="771204"/>
        </a:xfrm>
        <a:prstGeom prst="roundRect">
          <a:avLst/>
        </a:prstGeom>
        <a:solidFill>
          <a:srgbClr val="2B292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endParaRPr lang="en-US" sz="2800" kern="1200" dirty="0">
            <a:solidFill>
              <a:schemeClr val="lt1">
                <a:alpha val="0"/>
              </a:schemeClr>
            </a:solidFill>
          </a:endParaRPr>
        </a:p>
      </dsp:txBody>
      <dsp:txXfrm>
        <a:off x="3525118" y="2614323"/>
        <a:ext cx="1110016" cy="695910"/>
      </dsp:txXfrm>
    </dsp:sp>
    <dsp:sp modelId="{6A22A8DF-822F-46D4-A73A-55EA8D5F57E4}">
      <dsp:nvSpPr>
        <dsp:cNvPr id="0" name=""/>
        <dsp:cNvSpPr/>
      </dsp:nvSpPr>
      <dsp:spPr>
        <a:xfrm>
          <a:off x="1813570" y="2576676"/>
          <a:ext cx="1185310" cy="771204"/>
        </a:xfrm>
        <a:prstGeom prst="roundRect">
          <a:avLst/>
        </a:prstGeom>
        <a:solidFill>
          <a:srgbClr val="2B292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endParaRPr lang="en-US" sz="2800" kern="1200" dirty="0">
            <a:solidFill>
              <a:schemeClr val="lt1">
                <a:alpha val="0"/>
              </a:schemeClr>
            </a:solidFill>
          </a:endParaRPr>
        </a:p>
      </dsp:txBody>
      <dsp:txXfrm>
        <a:off x="1851217" y="2614323"/>
        <a:ext cx="1110016" cy="695910"/>
      </dsp:txXfrm>
    </dsp:sp>
    <dsp:sp modelId="{99ACF6CE-DB46-474D-A730-6FAD5DC58135}">
      <dsp:nvSpPr>
        <dsp:cNvPr id="0" name=""/>
        <dsp:cNvSpPr/>
      </dsp:nvSpPr>
      <dsp:spPr>
        <a:xfrm>
          <a:off x="1296306" y="984702"/>
          <a:ext cx="1185310" cy="771204"/>
        </a:xfrm>
        <a:prstGeom prst="roundRect">
          <a:avLst/>
        </a:prstGeom>
        <a:solidFill>
          <a:srgbClr val="2B2929"/>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endParaRPr lang="en-US" sz="2800" kern="1200" dirty="0">
            <a:solidFill>
              <a:schemeClr val="lt1">
                <a:alpha val="0"/>
              </a:schemeClr>
            </a:solidFill>
          </a:endParaRPr>
        </a:p>
      </dsp:txBody>
      <dsp:txXfrm>
        <a:off x="1333953" y="1022349"/>
        <a:ext cx="1110016" cy="695910"/>
      </dsp:txXfrm>
    </dsp:sp>
  </dsp:spTree>
</dsp:drawing>
</file>

<file path=ppt/diagrams/drawing2.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8BEC938E-3271-4AE2-89CD-3617A0B7D9E9}">
      <dsp:nvSpPr>
        <dsp:cNvPr id="0" name=""/>
        <dsp:cNvSpPr/>
      </dsp:nvSpPr>
      <dsp:spPr>
        <a:xfrm>
          <a:off x="1600" y="0"/>
          <a:ext cx="2490102" cy="3432668"/>
        </a:xfrm>
        <a:prstGeom prst="roundRect">
          <a:avLst>
            <a:gd name="adj" fmla="val 10000"/>
          </a:avLst>
        </a:prstGeom>
        <a:solidFill>
          <a:srgbClr val="6A6969"/>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4480" tIns="284480" rIns="284480" bIns="284480" numCol="1" spcCol="1270" anchor="ctr" anchorCtr="0">
          <a:noAutofit/>
        </a:bodyPr>
        <a:lstStyle/>
        <a:p>
          <a:pPr marL="0" lvl="0" indent="0" algn="ctr" defTabSz="1778000">
            <a:lnSpc>
              <a:spcPct val="90000"/>
            </a:lnSpc>
            <a:spcBef>
              <a:spcPct val="0"/>
            </a:spcBef>
            <a:spcAft>
              <a:spcPct val="35000"/>
            </a:spcAft>
            <a:buNone/>
          </a:pPr>
          <a:endParaRPr lang="en-US" sz="4000" kern="1200" dirty="0">
            <a:solidFill>
              <a:schemeClr val="lt1">
                <a:alpha val="0"/>
              </a:schemeClr>
            </a:solidFill>
          </a:endParaRPr>
        </a:p>
      </dsp:txBody>
      <dsp:txXfrm>
        <a:off x="1600" y="1373067"/>
        <a:ext cx="2490102" cy="1373067"/>
      </dsp:txXfrm>
    </dsp:sp>
    <dsp:sp modelId="{0CF4B1AF-AF0C-44FC-98E6-064B87316151}">
      <dsp:nvSpPr>
        <dsp:cNvPr id="0" name=""/>
        <dsp:cNvSpPr/>
      </dsp:nvSpPr>
      <dsp:spPr>
        <a:xfrm>
          <a:off x="640214" y="837991"/>
          <a:ext cx="1143078" cy="1143078"/>
        </a:xfrm>
        <a:prstGeom prst="ellipse">
          <a:avLst/>
        </a:prstGeom>
        <a:blipFill>
          <a:blip xmlns:r="http://schemas.openxmlformats.org/officeDocument/2006/relationships" r:embed="rId1">
            <a:extLst>
              <a:ext uri="{28A0092B-C50C-407E-A947-70E740481C1C}">
                <a14:useLocalDpi xmlns:a14="http://schemas.microsoft.com/office/drawing/2010/main" val="0"/>
              </a:ext>
              <a:ext uri="{96DAC541-7B7A-43D3-8B79-37D633B846F1}">
                <asvg:svgBlip xmlns:asvg="http://schemas.microsoft.com/office/drawing/2016/SVG/main" r:embed="rId2"/>
              </a:ext>
            </a:extLst>
          </a:blip>
          <a:srcRect/>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F3BF6FE8-2627-4B60-A33B-AEF7D3C53813}">
      <dsp:nvSpPr>
        <dsp:cNvPr id="0" name=""/>
        <dsp:cNvSpPr/>
      </dsp:nvSpPr>
      <dsp:spPr>
        <a:xfrm>
          <a:off x="2566406" y="0"/>
          <a:ext cx="2490102" cy="3432668"/>
        </a:xfrm>
        <a:prstGeom prst="roundRect">
          <a:avLst>
            <a:gd name="adj" fmla="val 10000"/>
          </a:avLst>
        </a:prstGeom>
        <a:solidFill>
          <a:srgbClr val="6A6969"/>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4480" tIns="284480" rIns="284480" bIns="284480" numCol="1" spcCol="1270" anchor="ctr" anchorCtr="0">
          <a:noAutofit/>
        </a:bodyPr>
        <a:lstStyle/>
        <a:p>
          <a:pPr marL="0" lvl="0" indent="0" algn="ctr" defTabSz="1778000">
            <a:lnSpc>
              <a:spcPct val="90000"/>
            </a:lnSpc>
            <a:spcBef>
              <a:spcPct val="0"/>
            </a:spcBef>
            <a:spcAft>
              <a:spcPct val="35000"/>
            </a:spcAft>
            <a:buNone/>
          </a:pPr>
          <a:endParaRPr lang="en-US" sz="4000" kern="1200" dirty="0">
            <a:solidFill>
              <a:schemeClr val="lt1">
                <a:alpha val="0"/>
              </a:schemeClr>
            </a:solidFill>
          </a:endParaRPr>
        </a:p>
      </dsp:txBody>
      <dsp:txXfrm>
        <a:off x="2566406" y="1373067"/>
        <a:ext cx="2490102" cy="1373067"/>
      </dsp:txXfrm>
    </dsp:sp>
    <dsp:sp modelId="{0F7C8B89-0D5B-48D3-B74D-859029732D1A}">
      <dsp:nvSpPr>
        <dsp:cNvPr id="0" name=""/>
        <dsp:cNvSpPr/>
      </dsp:nvSpPr>
      <dsp:spPr>
        <a:xfrm>
          <a:off x="3205020" y="837991"/>
          <a:ext cx="1143078" cy="1143078"/>
        </a:xfrm>
        <a:prstGeom prst="ellipse">
          <a:avLst/>
        </a:prstGeom>
        <a:blipFill>
          <a:blip xmlns:r="http://schemas.openxmlformats.org/officeDocument/2006/relationships" r:embed="rId3">
            <a:extLst>
              <a:ext uri="{28A0092B-C50C-407E-A947-70E740481C1C}">
                <a14:useLocalDpi xmlns:a14="http://schemas.microsoft.com/office/drawing/2010/main" val="0"/>
              </a:ext>
              <a:ext uri="{96DAC541-7B7A-43D3-8B79-37D633B846F1}">
                <asvg:svgBlip xmlns:asvg="http://schemas.microsoft.com/office/drawing/2016/SVG/main" r:embed="rId4"/>
              </a:ext>
            </a:extLst>
          </a:blip>
          <a:srcRect/>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6858B1BD-CF19-49FE-B968-245442B1751B}">
      <dsp:nvSpPr>
        <dsp:cNvPr id="0" name=""/>
        <dsp:cNvSpPr/>
      </dsp:nvSpPr>
      <dsp:spPr>
        <a:xfrm>
          <a:off x="5131212" y="0"/>
          <a:ext cx="2490102" cy="3432668"/>
        </a:xfrm>
        <a:prstGeom prst="roundRect">
          <a:avLst>
            <a:gd name="adj" fmla="val 10000"/>
          </a:avLst>
        </a:prstGeom>
        <a:solidFill>
          <a:srgbClr val="6A6969"/>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284480" tIns="284480" rIns="284480" bIns="284480" numCol="1" spcCol="1270" anchor="ctr" anchorCtr="0">
          <a:noAutofit/>
        </a:bodyPr>
        <a:lstStyle/>
        <a:p>
          <a:pPr marL="0" lvl="0" indent="0" algn="ctr" defTabSz="1778000">
            <a:lnSpc>
              <a:spcPct val="90000"/>
            </a:lnSpc>
            <a:spcBef>
              <a:spcPct val="0"/>
            </a:spcBef>
            <a:spcAft>
              <a:spcPct val="35000"/>
            </a:spcAft>
            <a:buNone/>
          </a:pPr>
          <a:endParaRPr lang="en-US" sz="4000" kern="1200" dirty="0">
            <a:solidFill>
              <a:schemeClr val="lt1">
                <a:alpha val="0"/>
              </a:schemeClr>
            </a:solidFill>
          </a:endParaRPr>
        </a:p>
      </dsp:txBody>
      <dsp:txXfrm>
        <a:off x="5131212" y="1373067"/>
        <a:ext cx="2490102" cy="1373067"/>
      </dsp:txXfrm>
    </dsp:sp>
    <dsp:sp modelId="{45DB1B15-E6D6-4EC1-B558-E1ED6A6A0D35}">
      <dsp:nvSpPr>
        <dsp:cNvPr id="0" name=""/>
        <dsp:cNvSpPr/>
      </dsp:nvSpPr>
      <dsp:spPr>
        <a:xfrm>
          <a:off x="5769826" y="837991"/>
          <a:ext cx="1143078" cy="1143078"/>
        </a:xfrm>
        <a:prstGeom prst="ellipse">
          <a:avLst/>
        </a:prstGeom>
        <a:blipFill>
          <a:blip xmlns:r="http://schemas.openxmlformats.org/officeDocument/2006/relationships" r:embed="rId5">
            <a:extLst>
              <a:ext uri="{28A0092B-C50C-407E-A947-70E740481C1C}">
                <a14:useLocalDpi xmlns:a14="http://schemas.microsoft.com/office/drawing/2010/main" val="0"/>
              </a:ext>
              <a:ext uri="{96DAC541-7B7A-43D3-8B79-37D633B846F1}">
                <asvg:svgBlip xmlns:asvg="http://schemas.microsoft.com/office/drawing/2016/SVG/main" r:embed="rId6"/>
              </a:ext>
            </a:extLst>
          </a:blip>
          <a:srcRect/>
          <a:stretch>
            <a:fillRect/>
          </a:stretch>
        </a:blip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 modelId="{B19955A9-C927-482C-9ABC-F68F9EA00BA1}">
      <dsp:nvSpPr>
        <dsp:cNvPr id="0" name=""/>
        <dsp:cNvSpPr/>
      </dsp:nvSpPr>
      <dsp:spPr>
        <a:xfrm>
          <a:off x="304916" y="2746134"/>
          <a:ext cx="7013082" cy="514900"/>
        </a:xfrm>
        <a:prstGeom prst="leftRightArrow">
          <a:avLst/>
        </a:prstGeom>
        <a:solidFill>
          <a:srgbClr val="920000"/>
        </a:solidFill>
        <a:ln w="12700" cap="flat" cmpd="sng" algn="ctr">
          <a:solidFill>
            <a:schemeClr val="lt2">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dsp:style>
    </dsp:sp>
  </dsp:spTree>
</dsp:drawing>
</file>

<file path=ppt/diagrams/layout1.xml><?xml version="1.0" encoding="utf-8"?>
<dgm:layoutDef xmlns:dgm="http://schemas.openxmlformats.org/drawingml/2006/diagram" xmlns:a="http://schemas.openxmlformats.org/drawingml/2006/main" uniqueId="urn:microsoft.com/office/officeart/2005/8/layout/cycle3">
  <dgm:title val=""/>
  <dgm:desc val=""/>
  <dgm:catLst>
    <dgm:cat type="cycle" pri="5000"/>
  </dgm:catLst>
  <dgm:sampData>
    <dgm:dataModel>
      <dgm:ptLst>
        <dgm:pt modelId="0" type="doc"/>
        <dgm:pt modelId="1">
          <dgm:prSet phldr="1"/>
        </dgm:pt>
        <dgm:pt modelId="2">
          <dgm:prSet phldr="1"/>
        </dgm:pt>
        <dgm:pt modelId="3">
          <dgm:prSet phldr="1"/>
        </dgm:pt>
        <dgm:pt modelId="4">
          <dgm:prSet phldr="1"/>
        </dgm:pt>
        <dgm:pt modelId="5">
          <dgm:prSet phldr="1"/>
        </dgm:pt>
      </dgm:ptLst>
      <dgm:cxnLst>
        <dgm:cxn modelId="6" srcId="0" destId="1" srcOrd="0" destOrd="0"/>
        <dgm:cxn modelId="7" srcId="0" destId="2" srcOrd="1" destOrd="0"/>
        <dgm:cxn modelId="8" srcId="0" destId="3" srcOrd="2" destOrd="0"/>
        <dgm:cxn modelId="9" srcId="0" destId="4" srcOrd="3" destOrd="0"/>
        <dgm:cxn modelId="10" srcId="0" destId="5" srcOrd="4" destOrd="0"/>
      </dgm:cxnLst>
      <dgm:bg/>
      <dgm:whole/>
    </dgm:dataModel>
  </dgm:sampData>
  <dgm:styleData>
    <dgm:dataModel>
      <dgm:ptLst>
        <dgm:pt modelId="0" type="doc"/>
        <dgm:pt modelId="1"/>
        <dgm:pt modelId="2"/>
        <dgm:pt modelId="3"/>
      </dgm:ptLst>
      <dgm:cxnLst>
        <dgm:cxn modelId="4" srcId="0" destId="1" srcOrd="0" destOrd="0"/>
        <dgm:cxn modelId="5" srcId="0" destId="2" srcOrd="1" destOrd="0"/>
        <dgm:cxn modelId="6" srcId="0" destId="3" srcOrd="2" destOrd="0"/>
      </dgm:cxnLst>
      <dgm:bg/>
      <dgm:whole/>
    </dgm:dataModel>
  </dgm:styleData>
  <dgm:clrData>
    <dgm:dataModel>
      <dgm:ptLst>
        <dgm:pt modelId="0" type="doc"/>
        <dgm:pt modelId="1"/>
        <dgm:pt modelId="2"/>
        <dgm:pt modelId="3"/>
        <dgm:pt modelId="4"/>
        <dgm:pt modelId="5"/>
        <dgm:pt modelId="6"/>
      </dgm:ptLst>
      <dgm:cxnLst>
        <dgm:cxn modelId="7" srcId="0" destId="1" srcOrd="0" destOrd="0"/>
        <dgm:cxn modelId="8" srcId="0" destId="2" srcOrd="1" destOrd="0"/>
        <dgm:cxn modelId="9" srcId="0" destId="3" srcOrd="2" destOrd="0"/>
        <dgm:cxn modelId="10" srcId="0" destId="4" srcOrd="3" destOrd="0"/>
        <dgm:cxn modelId="11" srcId="0" destId="5" srcOrd="4" destOrd="0"/>
        <dgm:cxn modelId="12" srcId="0" destId="6" srcOrd="5" destOrd="0"/>
      </dgm:cxnLst>
      <dgm:bg/>
      <dgm:whole/>
    </dgm:dataModel>
  </dgm:clrData>
  <dgm:layoutNode name="Name0">
    <dgm:varLst>
      <dgm:dir/>
      <dgm:resizeHandles val="exact"/>
    </dgm:varLst>
    <dgm:choose name="Name1">
      <dgm:if name="Name2" axis="ch" ptType="node" func="cnt" op="equ" val="2">
        <dgm:alg type="composite">
          <dgm:param type="ar" val="0.9"/>
        </dgm:alg>
        <dgm:shape xmlns:r="http://schemas.openxmlformats.org/officeDocument/2006/relationships" r:blip="">
          <dgm:adjLst/>
        </dgm:shape>
        <dgm:presOf/>
        <dgm:constrLst>
          <dgm:constr type="primFontSz" for="ch" ptType="node" op="equ" val="65"/>
          <dgm:constr type="ctrX" for="ch" forName="node1" refType="w" fact="0.5"/>
          <dgm:constr type="t" for="ch" forName="node1"/>
          <dgm:constr type="w" for="ch" forName="node1" refType="w" fact="0.8"/>
          <dgm:constr type="h" for="ch" forName="node1" refType="w" refFor="ch" refForName="node1" fact="0.5"/>
          <dgm:constr type="ctrX" for="ch" forName="sibTrans" refType="w" fact="0.5"/>
          <dgm:constr type="t" for="ch" forName="sibTrans"/>
          <dgm:constr type="w" for="ch" forName="sibTrans" refType="w" fact="0.8"/>
          <dgm:constr type="h" for="ch" forName="sibTrans" refType="w" refFor="ch" refForName="node1" fact="0.5"/>
          <dgm:constr type="userA" for="ch" forName="sibTrans" refType="w" fact="1.07"/>
          <dgm:constr type="ctrX" for="ch" forName="node2" refType="w" fact="0.5"/>
          <dgm:constr type="b" for="ch" forName="node2" refType="h"/>
          <dgm:constr type="w" for="ch" forName="node2" refType="w" fact="0.8"/>
          <dgm:constr type="h" for="ch" forName="node2" refType="w" refFor="ch" refForName="node1" fact="0.5"/>
          <dgm:constr type="l" for="ch" forName="sp1"/>
          <dgm:constr type="t" for="ch" forName="sp1" refType="h" fact="0.5"/>
          <dgm:constr type="w" for="ch" forName="sp1" val="1"/>
          <dgm:constr type="h" for="ch" forName="sp1" val="1"/>
          <dgm:constr type="r" for="ch" forName="sp2" refType="w"/>
          <dgm:constr type="t" for="ch" forName="sp2" refType="h" fact="0.5"/>
          <dgm:constr type="w" for="ch" forName="sp2" val="1"/>
          <dgm:constr type="h" for="ch" forName="sp2" val="1"/>
        </dgm:constrLst>
        <dgm:ruleLst/>
      </dgm:if>
      <dgm:else name="Name3">
        <dgm:alg type="composite"/>
        <dgm:shape xmlns:r="http://schemas.openxmlformats.org/officeDocument/2006/relationships" r:blip="">
          <dgm:adjLst/>
        </dgm:shape>
        <dgm:presOf/>
        <dgm:constrLst>
          <dgm:constr type="primFontSz" for="ch" ptType="node" op="equ" val="65"/>
        </dgm:constrLst>
        <dgm:ruleLst/>
      </dgm:else>
    </dgm:choose>
    <dgm:choose name="Name4">
      <dgm:if name="Name5" axis="ch" ptType="node" func="cnt" op="equ" val="2">
        <dgm:layoutNode name="node1">
          <dgm:varLst>
            <dgm:bulletEnabled val="1"/>
          </dgm:varLst>
          <dgm:alg type="tx"/>
          <dgm:shape xmlns:r="http://schemas.openxmlformats.org/officeDocument/2006/relationships" type="roundRect" r:blip="">
            <dgm:adjLst/>
          </dgm:shape>
          <dgm:presOf axis="ch desOrSelf" ptType="node node" st="1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ibTrans" styleLbl="bgShp">
          <dgm:choose name="Name6">
            <dgm:if name="Name7" func="var" arg="dir" op="equ" val="norm">
              <dgm:alg type="conn">
                <dgm:param type="connRout" val="longCurve"/>
                <dgm:param type="begPts" val="midR"/>
                <dgm:param type="endPts" val="midL"/>
                <dgm:param type="dstNode" val="node1"/>
              </dgm:alg>
              <dgm:shape xmlns:r="http://schemas.openxmlformats.org/officeDocument/2006/relationships" type="conn" r:blip="" zOrderOff="-2">
                <dgm:adjLst/>
              </dgm:shape>
              <dgm:presOf axis="ch" ptType="sibTrans"/>
              <dgm:constrLst>
                <dgm:constr type="userA"/>
                <dgm:constr type="diam" refType="userA" fact="-1"/>
                <dgm:constr type="wArH" refType="userA" fact="0.05"/>
                <dgm:constr type="hArH" refType="userA" fact="0.1"/>
                <dgm:constr type="stemThick" refType="userA" fact="0.06"/>
                <dgm:constr type="begPad" refType="connDist" fact="-0.2"/>
                <dgm:constr type="endPad" refType="connDist" fact="0.05"/>
              </dgm:constrLst>
            </dgm:if>
            <dgm:else name="Name8">
              <dgm:alg type="conn">
                <dgm:param type="connRout" val="longCurve"/>
                <dgm:param type="begPts" val="midL"/>
                <dgm:param type="endPts" val="midR"/>
                <dgm:param type="dstNode" val="node1"/>
              </dgm:alg>
              <dgm:shape xmlns:r="http://schemas.openxmlformats.org/officeDocument/2006/relationships" type="conn" r:blip="" zOrderOff="-2">
                <dgm:adjLst/>
              </dgm:shape>
              <dgm:presOf axis="ch" ptType="sibTrans"/>
              <dgm:constrLst>
                <dgm:constr type="userA"/>
                <dgm:constr type="diam" refType="userA"/>
                <dgm:constr type="wArH" refType="userA" fact="0.05"/>
                <dgm:constr type="hArH" refType="userA" fact="0.1"/>
                <dgm:constr type="stemThick" refType="userA" fact="0.06"/>
                <dgm:constr type="begPad" refType="connDist" fact="-0.2"/>
                <dgm:constr type="endPad" refType="connDist" fact="0.05"/>
              </dgm:constrLst>
            </dgm:else>
          </dgm:choose>
          <dgm:ruleLst/>
        </dgm:layoutNode>
        <dgm:layoutNode name="node2">
          <dgm:varLst>
            <dgm:bulletEnabled val="1"/>
          </dgm:varLst>
          <dgm:alg type="tx"/>
          <dgm:shape xmlns:r="http://schemas.openxmlformats.org/officeDocument/2006/relationships" type="roundRect" r:blip="">
            <dgm:adjLst/>
          </dgm:shape>
          <dgm:presOf axis="ch desOrSelf" ptType="node node" st="2 1" cnt="1 0"/>
          <dgm:constrLst>
            <dgm:constr type="tMarg" refType="primFontSz" fact="0.3"/>
            <dgm:constr type="bMarg" refType="primFontSz" fact="0.3"/>
            <dgm:constr type="lMarg" refType="primFontSz" fact="0.3"/>
            <dgm:constr type="rMarg" refType="primFontSz" fact="0.3"/>
          </dgm:constrLst>
          <dgm:ruleLst>
            <dgm:rule type="primFontSz" val="5" fact="NaN" max="NaN"/>
          </dgm:ruleLst>
        </dgm:layoutNode>
        <dgm:layoutNode name="sp1">
          <dgm:alg type="sp"/>
          <dgm:shape xmlns:r="http://schemas.openxmlformats.org/officeDocument/2006/relationships" r:blip="">
            <dgm:adjLst/>
          </dgm:shape>
          <dgm:presOf/>
          <dgm:constrLst/>
          <dgm:ruleLst/>
        </dgm:layoutNode>
        <dgm:layoutNode name="sp2">
          <dgm:alg type="sp"/>
          <dgm:shape xmlns:r="http://schemas.openxmlformats.org/officeDocument/2006/relationships" r:blip="">
            <dgm:adjLst/>
          </dgm:shape>
          <dgm:presOf/>
          <dgm:constrLst/>
          <dgm:ruleLst/>
        </dgm:layoutNode>
      </dgm:if>
      <dgm:else name="Name9">
        <dgm:layoutNode name="cycle">
          <dgm:choose name="Name10">
            <dgm:if name="Name11" func="var" arg="dir" op="equ" val="norm">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fact="-1"/>
                <dgm:constr type="wArH" for="ch" ptType="sibTrans" refType="diam" op="equ" fact="0.05"/>
                <dgm:constr type="hArH" for="ch" ptType="sibTrans" refType="diam" op="equ" fact="0.1"/>
                <dgm:constr type="stemThick" for="ch" ptType="sibTrans" refType="diam" op="equ" fact="0.065"/>
                <dgm:constr type="primFontSz" for="ch" ptType="node" op="equ"/>
              </dgm:constrLst>
            </dgm:if>
            <dgm:else name="Name12">
              <dgm:alg type="cycle">
                <dgm:param type="stAng" val="0"/>
                <dgm:param type="spanAng" val="-360"/>
              </dgm:alg>
              <dgm:shape xmlns:r="http://schemas.openxmlformats.org/officeDocument/2006/relationships" r:blip="">
                <dgm:adjLst/>
              </dgm:shape>
              <dgm:presOf/>
              <dgm:constrLst>
                <dgm:constr type="diam" refType="w"/>
                <dgm:constr type="w" for="ch" ptType="node" refType="w"/>
                <dgm:constr type="sibSp" val="15"/>
                <dgm:constr type="userA" for="ch" ptType="sibTrans" refType="diam" op="equ"/>
                <dgm:constr type="wArH" for="ch" ptType="sibTrans" refType="diam" op="equ" fact="0.05"/>
                <dgm:constr type="hArH" for="ch" ptType="sibTrans" refType="diam" op="equ" fact="0.1"/>
                <dgm:constr type="stemThick" for="ch" ptType="sibTrans" refType="diam" op="equ" fact="0.065"/>
                <dgm:constr type="primFontSz" for="ch" ptType="node" op="equ"/>
              </dgm:constrLst>
            </dgm:else>
          </dgm:choose>
          <dgm:ruleLst/>
          <dgm:forEach name="nodesFirstNodeForEach" axis="ch" ptType="node" cnt="1">
            <dgm:layoutNode name="nodeFirstNode">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name="sibTransForEach" axis="followSib" ptType="sibTrans" cnt="1">
              <dgm:layoutNode name="sibTransFirstNode" styleLbl="bgShp">
                <dgm:choose name="Name13">
                  <dgm:if name="Name14" func="var" arg="dir" op="equ" val="norm">
                    <dgm:alg type="conn">
                      <dgm:param type="connRout" val="longCurve"/>
                      <dgm:param type="begPts" val="midR"/>
                      <dgm:param type="endPts" val="midL"/>
                      <dgm:param type="dstNode" val="nodeFirstNode"/>
                    </dgm:alg>
                  </dgm:if>
                  <dgm:else name="Name15">
                    <dgm:alg type="conn">
                      <dgm:param type="connRout" val="longCurve"/>
                      <dgm:param type="begPts" val="midL"/>
                      <dgm:param type="endPts" val="midR"/>
                      <dgm:param type="dstNode" val="nodeFirstNode"/>
                    </dgm:alg>
                  </dgm:else>
                </dgm:choose>
                <dgm:shape xmlns:r="http://schemas.openxmlformats.org/officeDocument/2006/relationships" type="conn" r:blip="" zOrderOff="-2">
                  <dgm:adjLst/>
                </dgm:shape>
                <dgm:presOf axis="self"/>
                <dgm:choose name="Name16">
                  <dgm:if name="Name17" axis="par ch" ptType="doc node" func="cnt" op="equ" val="3">
                    <dgm:constrLst>
                      <dgm:constr type="userA"/>
                      <dgm:constr type="diam" refType="userA" fact="1.01"/>
                      <dgm:constr type="begPad" refType="connDist" fact="-0.2"/>
                      <dgm:constr type="endPad" refType="connDist" fact="0.05"/>
                    </dgm:constrLst>
                  </dgm:if>
                  <dgm:if name="Name18" axis="par ch" ptType="doc node" func="cnt" op="equ" val="4">
                    <dgm:constrLst>
                      <dgm:constr type="userA"/>
                      <dgm:constr type="diam" refType="userA" fact="1.26"/>
                      <dgm:constr type="begPad" refType="connDist" fact="-0.2"/>
                      <dgm:constr type="endPad" refType="connDist" fact="0.05"/>
                    </dgm:constrLst>
                  </dgm:if>
                  <dgm:if name="Name19" axis="par ch" ptType="doc node" func="cnt" op="equ" val="5">
                    <dgm:constrLst>
                      <dgm:constr type="userA"/>
                      <dgm:constr type="diam" refType="userA" fact="1.04"/>
                      <dgm:constr type="begPad" refType="connDist" fact="-0.2"/>
                      <dgm:constr type="endPad" refType="connDist" fact="0.05"/>
                    </dgm:constrLst>
                  </dgm:if>
                  <dgm:if name="Name20" axis="par ch" ptType="doc node" func="cnt" op="equ" val="6">
                    <dgm:constrLst>
                      <dgm:constr type="userA"/>
                      <dgm:constr type="diam" refType="userA" fact="1.1"/>
                      <dgm:constr type="begPad" refType="connDist" fact="-0.2"/>
                      <dgm:constr type="endPad" refType="connDist" fact="0.05"/>
                    </dgm:constrLst>
                  </dgm:if>
                  <dgm:else name="Name21">
                    <dgm:constrLst>
                      <dgm:constr type="userA"/>
                      <dgm:constr type="diam" refType="userA" fact="1.04"/>
                      <dgm:constr type="begPad" refType="connDist" fact="-0.2"/>
                      <dgm:constr type="endPad" refType="connDist" fact="0.05"/>
                    </dgm:constrLst>
                  </dgm:else>
                </dgm:choose>
                <dgm:ruleLst/>
              </dgm:layoutNode>
            </dgm:forEach>
          </dgm:forEach>
          <dgm:forEach name="followingNodesForEach" axis="ch" ptType="node" st="2">
            <dgm:layoutNode name="nodeFollowingNodes">
              <dgm:varLst>
                <dgm:bulletEnabled val="1"/>
              </dgm:varLst>
              <dgm:alg type="tx"/>
              <dgm:shape xmlns:r="http://schemas.openxmlformats.org/officeDocument/2006/relationships" type="roundRect" r:blip="">
                <dgm:adjLst/>
              </dgm:shape>
              <dgm:presOf axis="desOrSelf" ptType="node"/>
              <dgm:constrLst>
                <dgm:constr type="h" refType="w" fact="0.5"/>
                <dgm:constr type="primFontSz" val="65"/>
                <dgm:constr type="tMarg" refType="primFontSz" fact="0.3"/>
                <dgm:constr type="bMarg" refType="primFontSz" fact="0.3"/>
                <dgm:constr type="lMarg" refType="primFontSz" fact="0.3"/>
                <dgm:constr type="rMarg" refType="primFontSz" fact="0.3"/>
              </dgm:constrLst>
              <dgm:ruleLst>
                <dgm:rule type="primFontSz" val="5" fact="NaN" max="NaN"/>
              </dgm:ruleLst>
            </dgm:layoutNode>
          </dgm:forEach>
        </dgm:layoutNode>
      </dgm:else>
    </dgm:choose>
  </dgm:layoutNode>
</dgm:layoutDef>
</file>

<file path=ppt/diagrams/layout2.xml><?xml version="1.0" encoding="utf-8"?>
<dgm:layoutDef xmlns:dgm="http://schemas.openxmlformats.org/drawingml/2006/diagram" xmlns:a="http://schemas.openxmlformats.org/drawingml/2006/main" uniqueId="urn:microsoft.com/office/officeart/2005/8/layout/hList7">
  <dgm:title val=""/>
  <dgm:desc val=""/>
  <dgm:catLst>
    <dgm:cat type="list" pri="12000"/>
    <dgm:cat type="process" pri="20000"/>
    <dgm:cat type="relationship" pri="14000"/>
    <dgm:cat type="convert" pri="8000"/>
    <dgm:cat type="picture" pri="25000"/>
    <dgm:cat type="pictureconvert" pri="25000"/>
  </dgm:catLst>
  <dgm:sampData useDef="1">
    <dgm:dataModel>
      <dgm:pt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Name0">
    <dgm:varLst>
      <dgm:dir/>
      <dgm:resizeHandles val="exact"/>
    </dgm:varLst>
    <dgm:alg type="composite"/>
    <dgm:shape xmlns:r="http://schemas.openxmlformats.org/officeDocument/2006/relationships" r:blip="">
      <dgm:adjLst/>
    </dgm:shape>
    <dgm:presOf/>
    <dgm:constrLst>
      <dgm:constr type="w" for="ch" forName="fgShape" refType="w" fact="0.92"/>
      <dgm:constr type="h" for="ch" forName="fgShape" refType="h" fact="0.15"/>
      <dgm:constr type="b" for="ch" forName="fgShape" refType="h" fact="0.95"/>
      <dgm:constr type="ctrX" for="ch" forName="fgShape" refType="w" fact="0.5"/>
      <dgm:constr type="w" for="ch" forName="linComp" refType="w"/>
      <dgm:constr type="h" for="ch" forName="linComp" refType="h"/>
      <dgm:constr type="ctrX" for="ch" forName="linComp" refType="w" fact="0.5"/>
    </dgm:constrLst>
    <dgm:ruleLst/>
    <dgm:layoutNode name="fgShape" styleLbl="fgShp">
      <dgm:alg type="sp"/>
      <dgm:shape xmlns:r="http://schemas.openxmlformats.org/officeDocument/2006/relationships" type="leftRightArrow" r:blip="" zOrderOff="99999">
        <dgm:adjLst/>
      </dgm:shape>
      <dgm:presOf/>
      <dgm:constrLst/>
      <dgm:ruleLst/>
    </dgm:layoutNode>
    <dgm:layoutNode name="linComp">
      <dgm:choose name="Name1">
        <dgm:if name="Name2" func="var" arg="dir" op="equ" val="norm">
          <dgm:alg type="lin"/>
        </dgm:if>
        <dgm:else name="Name3">
          <dgm:alg type="lin">
            <dgm:param type="linDir" val="fromR"/>
          </dgm:alg>
        </dgm:else>
      </dgm:choose>
      <dgm:shape xmlns:r="http://schemas.openxmlformats.org/officeDocument/2006/relationships" r:blip="">
        <dgm:adjLst/>
      </dgm:shape>
      <dgm:presOf/>
      <dgm:constrLst>
        <dgm:constr type="w" for="ch" forName="compNode" refType="w"/>
        <dgm:constr type="h" for="ch" forName="compNode" refType="h"/>
        <dgm:constr type="w" for="ch" ptType="sibTrans" refType="w" refFor="ch" refForName="compNode" fact="0.03"/>
        <dgm:constr type="primFontSz" for="des" ptType="node" op="equ" val="65"/>
      </dgm:constrLst>
      <dgm:ruleLst/>
      <dgm:forEach name="nodesForEach" axis="ch" ptType="node">
        <dgm:layoutNode name="compNode">
          <dgm:alg type="composite"/>
          <dgm:shape xmlns:r="http://schemas.openxmlformats.org/officeDocument/2006/relationships" r:blip="">
            <dgm:adjLst/>
          </dgm:shape>
          <dgm:presOf/>
          <dgm:constrLst>
            <dgm:constr type="w" for="ch" forName="bkgdShape" refType="w"/>
            <dgm:constr type="h" for="ch" forName="bkgdShape" refType="h"/>
            <dgm:constr type="w" for="ch" forName="nodeTx" refType="w"/>
            <dgm:constr type="h" for="ch" forName="nodeTx" refType="h" fact="0.4"/>
            <dgm:constr type="b" for="ch" forName="nodeTx" refType="h" fact="0.8"/>
            <dgm:constr type="w" for="ch" forName="invisiNode" refType="w" fact="0.01"/>
            <dgm:constr type="h" for="ch" forName="invisiNode" refType="h" fact="0.06"/>
            <dgm:constr type="t" for="ch" forName="invisiNode"/>
            <dgm:constr type="ctrX" for="ch" forName="invisiNode" refType="w" fact="0.5"/>
            <dgm:constr type="h" for="ch" forName="imagNode" refType="h" fact="0.333"/>
            <dgm:constr type="w" for="ch" forName="imagNode" refType="h" refFor="ch" refForName="imagNode"/>
            <dgm:constr type="ctrX" for="ch" forName="imagNode" refType="w" fact="0.5"/>
            <dgm:constr type="t" for="ch" forName="imagNode" refType="h" fact="0.06"/>
            <dgm:constr type="w" for="ch" forName="imagNode" refType="w" op="lte" fact="0.94"/>
          </dgm:constrLst>
          <dgm:ruleLst/>
          <dgm:layoutNode name="bkgdShape">
            <dgm:alg type="sp"/>
            <dgm:shape xmlns:r="http://schemas.openxmlformats.org/officeDocument/2006/relationships" type="roundRect" r:blip="">
              <dgm:adjLst>
                <dgm:adj idx="1" val="0.1"/>
              </dgm:adjLst>
            </dgm:shape>
            <dgm:presOf axis="desOrSelf" ptType="node"/>
            <dgm:constrLst/>
            <dgm:ruleLst/>
          </dgm:layoutNode>
          <dgm:layoutNode name="nodeTx">
            <dgm:varLst>
              <dgm:bulletEnabled val="1"/>
            </dgm:varLst>
            <dgm:alg type="tx">
              <dgm:param type="txAnchorVert" val="mid"/>
              <dgm:param type="txAnchorHorzCh" val="ctr"/>
              <dgm:param type="stBulletLvl" val="2"/>
            </dgm:alg>
            <dgm:shape xmlns:r="http://schemas.openxmlformats.org/officeDocument/2006/relationships" type="rect" r:blip="" hideGeom="1">
              <dgm:adjLst/>
            </dgm:shape>
            <dgm:presOf axis="desOrSelf" ptType="node"/>
            <dgm:constrLst/>
            <dgm:ruleLst>
              <dgm:rule type="primFontSz" val="5" fact="NaN" max="NaN"/>
            </dgm:ruleLst>
          </dgm:layoutNode>
          <dgm:layoutNode name="invisiNode">
            <dgm:alg type="sp"/>
            <dgm:shape xmlns:r="http://schemas.openxmlformats.org/officeDocument/2006/relationships" type="roundRect" r:blip="" hideGeom="1">
              <dgm:adjLst>
                <dgm:adj idx="1" val="0.1"/>
              </dgm:adjLst>
            </dgm:shape>
            <dgm:presOf/>
            <dgm:constrLst/>
            <dgm:ruleLst/>
          </dgm:layoutNode>
          <dgm:layoutNode name="imagNode" styleLbl="fgImgPlace1">
            <dgm:alg type="sp"/>
            <dgm:shape xmlns:r="http://schemas.openxmlformats.org/officeDocument/2006/relationships" type="ellipse" r:blip="" blipPhldr="1">
              <dgm:adjLst/>
            </dgm:shape>
            <dgm:presOf/>
            <dgm:constrLst/>
            <dgm:ruleLst/>
          </dgm:layoutNode>
        </dgm:layoutNode>
        <dgm:forEach name="sibTransForEach" axis="followSib" ptType="sibTrans" cnt="1">
          <dgm:layoutNode name="sibTrans">
            <dgm:alg type="sp"/>
            <dgm:shape xmlns:r="http://schemas.openxmlformats.org/officeDocument/2006/relationships" type="rect" r:blip="" hideGeom="1">
              <dgm:adjLst/>
            </dgm:shape>
            <dgm:presOf axis="self"/>
            <dgm:constrLst/>
            <dgm:ruleLst/>
          </dgm:layoutNode>
        </dgm:forEach>
      </dgm:forEach>
    </dgm:layoutNode>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diagrams/quickStyle2.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269492786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Slide">
    <p:bg>
      <p:bgPr>
        <a:solidFill>
          <a:schemeClr val="bg2"/>
        </a:solidFill>
        <a:effectLst/>
      </p:bgPr>
    </p:bg>
    <p:spTree>
      <p:nvGrpSpPr>
        <p:cNvPr id="1" name=""/>
        <p:cNvGrpSpPr/>
        <p:nvPr/>
      </p:nvGrpSpPr>
      <p:grpSpPr>
        <a:xfrm>
          <a:off x="0" y="0"/>
          <a:ext cx="0" cy="0"/>
          <a:chOff x="0" y="0"/>
          <a:chExt cx="0" cy="0"/>
        </a:xfrm>
      </p:grpSpPr>
    </p:spTree>
    <p:extLst>
      <p:ext uri="{BB962C8B-B14F-4D97-AF65-F5344CB8AC3E}">
        <p14:creationId xmlns:p14="http://schemas.microsoft.com/office/powerpoint/2010/main" val="7299779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Tree>
    <p:extLst>
      <p:ext uri="{BB962C8B-B14F-4D97-AF65-F5344CB8AC3E}">
        <p14:creationId xmlns:p14="http://schemas.microsoft.com/office/powerpoint/2010/main" val="4028089641"/>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image" Target="../media/image3.png"/><Relationship Id="rId5" Type="http://schemas.openxmlformats.org/officeDocument/2006/relationships/image" Target="../media/image2.png"/><Relationship Id="rId4" Type="http://schemas.openxmlformats.org/officeDocument/2006/relationships/hyperlink" Target="https://www.genigraphics.com/fileprep" TargetMode="External"/></Relationships>
</file>

<file path=ppt/slideMasters/_rels/slideMaster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2.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image" Target="../media/image3.png"/><Relationship Id="rId4" Type="http://schemas.openxmlformats.org/officeDocument/2006/relationships/hyperlink" Target="https://www.genigraphics.com/fileprep" TargetMode="Externa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3.xml"/><Relationship Id="rId6" Type="http://schemas.openxmlformats.org/officeDocument/2006/relationships/image" Target="../media/image2.png"/><Relationship Id="rId5" Type="http://schemas.openxmlformats.org/officeDocument/2006/relationships/image" Target="../media/image3.png"/><Relationship Id="rId4" Type="http://schemas.openxmlformats.org/officeDocument/2006/relationships/hyperlink" Target="https://www.genigraphics.com/fileprep"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2">
            <a:lumMod val="20000"/>
            <a:lumOff val="80000"/>
          </a:schemeClr>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2A439ED-A85D-450F-8164-16AD6C4B9145}"/>
              </a:ext>
            </a:extLst>
          </p:cNvPr>
          <p:cNvSpPr/>
          <p:nvPr userDrawn="1"/>
        </p:nvSpPr>
        <p:spPr>
          <a:xfrm>
            <a:off x="0" y="0"/>
            <a:ext cx="32918400" cy="2182092"/>
          </a:xfrm>
          <a:prstGeom prst="rect">
            <a:avLst/>
          </a:prstGeom>
          <a:solidFill>
            <a:srgbClr val="92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2" dirty="0"/>
          </a:p>
        </p:txBody>
      </p:sp>
      <p:sp>
        <p:nvSpPr>
          <p:cNvPr id="8" name="Rectangle 7">
            <a:extLst>
              <a:ext uri="{FF2B5EF4-FFF2-40B4-BE49-F238E27FC236}">
                <a16:creationId xmlns:a16="http://schemas.microsoft.com/office/drawing/2014/main" id="{F7982AF0-9FA7-4DAC-B1F8-C6D3622D1CEC}"/>
              </a:ext>
            </a:extLst>
          </p:cNvPr>
          <p:cNvSpPr/>
          <p:nvPr userDrawn="1"/>
        </p:nvSpPr>
        <p:spPr>
          <a:xfrm>
            <a:off x="0" y="17456734"/>
            <a:ext cx="32918400" cy="1745673"/>
          </a:xfrm>
          <a:prstGeom prst="rect">
            <a:avLst/>
          </a:prstGeom>
          <a:solidFill>
            <a:srgbClr val="92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2" dirty="0"/>
          </a:p>
        </p:txBody>
      </p:sp>
      <p:sp>
        <p:nvSpPr>
          <p:cNvPr id="9" name="Rectangle 8">
            <a:extLst>
              <a:ext uri="{FF2B5EF4-FFF2-40B4-BE49-F238E27FC236}">
                <a16:creationId xmlns:a16="http://schemas.microsoft.com/office/drawing/2014/main" id="{D5D89865-DFD1-4A5A-BFE0-6EEF0A7F3DD4}"/>
              </a:ext>
            </a:extLst>
          </p:cNvPr>
          <p:cNvSpPr/>
          <p:nvPr userDrawn="1"/>
        </p:nvSpPr>
        <p:spPr>
          <a:xfrm>
            <a:off x="1" y="6982694"/>
            <a:ext cx="10848110" cy="10474035"/>
          </a:xfrm>
          <a:prstGeom prst="rect">
            <a:avLst/>
          </a:prstGeom>
          <a:solidFill>
            <a:srgbClr val="E0CCA3"/>
          </a:solidFill>
          <a:ln w="254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2" dirty="0"/>
          </a:p>
        </p:txBody>
      </p:sp>
      <p:sp>
        <p:nvSpPr>
          <p:cNvPr id="10" name="Rectangle 9">
            <a:extLst>
              <a:ext uri="{FF2B5EF4-FFF2-40B4-BE49-F238E27FC236}">
                <a16:creationId xmlns:a16="http://schemas.microsoft.com/office/drawing/2014/main" id="{946181CB-7913-491C-8876-3D0EA2B5E648}"/>
              </a:ext>
            </a:extLst>
          </p:cNvPr>
          <p:cNvSpPr/>
          <p:nvPr userDrawn="1"/>
        </p:nvSpPr>
        <p:spPr>
          <a:xfrm>
            <a:off x="10848114" y="6982694"/>
            <a:ext cx="11222182" cy="10474035"/>
          </a:xfrm>
          <a:prstGeom prst="rect">
            <a:avLst/>
          </a:prstGeom>
          <a:noFill/>
          <a:ln w="254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2" dirty="0"/>
          </a:p>
        </p:txBody>
      </p:sp>
      <p:sp>
        <p:nvSpPr>
          <p:cNvPr id="11" name="Rectangle 10">
            <a:extLst>
              <a:ext uri="{FF2B5EF4-FFF2-40B4-BE49-F238E27FC236}">
                <a16:creationId xmlns:a16="http://schemas.microsoft.com/office/drawing/2014/main" id="{0515110B-5249-4028-839F-C2434A8CEB21}"/>
              </a:ext>
            </a:extLst>
          </p:cNvPr>
          <p:cNvSpPr/>
          <p:nvPr userDrawn="1"/>
        </p:nvSpPr>
        <p:spPr>
          <a:xfrm>
            <a:off x="22070296" y="6982694"/>
            <a:ext cx="10848108" cy="10474035"/>
          </a:xfrm>
          <a:prstGeom prst="rect">
            <a:avLst/>
          </a:prstGeom>
          <a:solidFill>
            <a:srgbClr val="E0CCA3"/>
          </a:solidFill>
          <a:ln w="254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2" dirty="0"/>
          </a:p>
        </p:txBody>
      </p:sp>
      <p:sp>
        <p:nvSpPr>
          <p:cNvPr id="12" name="Rectangle 11">
            <a:extLst>
              <a:ext uri="{FF2B5EF4-FFF2-40B4-BE49-F238E27FC236}">
                <a16:creationId xmlns:a16="http://schemas.microsoft.com/office/drawing/2014/main" id="{2D4C5F85-2B76-4210-8DA5-8B3A5990DFC8}"/>
              </a:ext>
            </a:extLst>
          </p:cNvPr>
          <p:cNvSpPr/>
          <p:nvPr userDrawn="1"/>
        </p:nvSpPr>
        <p:spPr>
          <a:xfrm>
            <a:off x="0" y="6546280"/>
            <a:ext cx="32918400" cy="4364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2" dirty="0"/>
          </a:p>
        </p:txBody>
      </p:sp>
      <p:sp>
        <p:nvSpPr>
          <p:cNvPr id="13" name="Rectangle 12">
            <a:extLst>
              <a:ext uri="{FF2B5EF4-FFF2-40B4-BE49-F238E27FC236}">
                <a16:creationId xmlns:a16="http://schemas.microsoft.com/office/drawing/2014/main" id="{F5A5D57C-4461-4189-B9B5-1AFE6A535ED4}"/>
              </a:ext>
            </a:extLst>
          </p:cNvPr>
          <p:cNvSpPr/>
          <p:nvPr userDrawn="1"/>
        </p:nvSpPr>
        <p:spPr>
          <a:xfrm>
            <a:off x="0" y="2182099"/>
            <a:ext cx="32918400" cy="436419"/>
          </a:xfrm>
          <a:prstGeom prst="rect">
            <a:avLst/>
          </a:prstGeom>
          <a:solidFill>
            <a:schemeClr val="tx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2" dirty="0"/>
          </a:p>
        </p:txBody>
      </p:sp>
      <p:pic>
        <p:nvPicPr>
          <p:cNvPr id="14" name="Picture 13">
            <a:extLst>
              <a:ext uri="{FF2B5EF4-FFF2-40B4-BE49-F238E27FC236}">
                <a16:creationId xmlns:a16="http://schemas.microsoft.com/office/drawing/2014/main" id="{D98E1038-1929-4DEB-AD20-AAF2405536A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49631" y="19056931"/>
            <a:ext cx="4334266" cy="88737"/>
          </a:xfrm>
          <a:prstGeom prst="rect">
            <a:avLst/>
          </a:prstGeom>
        </p:spPr>
      </p:pic>
      <p:grpSp>
        <p:nvGrpSpPr>
          <p:cNvPr id="4" name="Group 3">
            <a:extLst>
              <a:ext uri="{FF2B5EF4-FFF2-40B4-BE49-F238E27FC236}">
                <a16:creationId xmlns:a16="http://schemas.microsoft.com/office/drawing/2014/main" id="{5B17C2EC-5038-4189-ABC1-8F58270BC908}"/>
              </a:ext>
            </a:extLst>
          </p:cNvPr>
          <p:cNvGrpSpPr/>
          <p:nvPr userDrawn="1"/>
        </p:nvGrpSpPr>
        <p:grpSpPr>
          <a:xfrm>
            <a:off x="33292478" y="0"/>
            <a:ext cx="5074920" cy="19202400"/>
            <a:chOff x="40348557" y="0"/>
            <a:chExt cx="11774579" cy="40233600"/>
          </a:xfrm>
        </p:grpSpPr>
        <p:sp>
          <p:nvSpPr>
            <p:cNvPr id="16" name="Instructions">
              <a:extLst>
                <a:ext uri="{FF2B5EF4-FFF2-40B4-BE49-F238E27FC236}">
                  <a16:creationId xmlns:a16="http://schemas.microsoft.com/office/drawing/2014/main" id="{92C6E426-1DD2-416D-AC55-69A32AD54077}"/>
                </a:ext>
              </a:extLst>
            </p:cNvPr>
            <p:cNvSpPr/>
            <p:nvPr userDrawn="1"/>
          </p:nvSpPr>
          <p:spPr>
            <a:xfrm>
              <a:off x="40348557" y="0"/>
              <a:ext cx="11774579" cy="4023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809"/>
                </a:spcAft>
              </a:pPr>
              <a:r>
                <a:rPr lang="en-US" sz="3240" dirty="0">
                  <a:solidFill>
                    <a:schemeClr val="bg1">
                      <a:lumMod val="50000"/>
                    </a:schemeClr>
                  </a:solidFill>
                  <a:latin typeface="Calibri" pitchFamily="34" charset="0"/>
                  <a:cs typeface="Calibri" panose="020F0502020204030204" pitchFamily="34" charset="0"/>
                </a:rPr>
                <a:t>Change</a:t>
              </a:r>
              <a:r>
                <a:rPr lang="en-US" sz="3240" baseline="0" dirty="0">
                  <a:solidFill>
                    <a:schemeClr val="bg1">
                      <a:lumMod val="50000"/>
                    </a:schemeClr>
                  </a:solidFill>
                  <a:latin typeface="Calibri" pitchFamily="34" charset="0"/>
                  <a:cs typeface="Calibri" panose="020F0502020204030204" pitchFamily="34" charset="0"/>
                </a:rPr>
                <a:t> Color Theme</a:t>
              </a:r>
              <a:r>
                <a:rPr lang="en-US" sz="3240" dirty="0">
                  <a:solidFill>
                    <a:schemeClr val="bg1">
                      <a:lumMod val="50000"/>
                    </a:schemeClr>
                  </a:solidFill>
                  <a:latin typeface="Calibri" pitchFamily="34" charset="0"/>
                  <a:cs typeface="Calibri" panose="020F0502020204030204" pitchFamily="34" charset="0"/>
                </a:rPr>
                <a:t>:</a:t>
              </a:r>
              <a:endParaRPr sz="3240" dirty="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r>
                <a:rPr lang="en-US" sz="2210"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2210"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809"/>
                </a:spcAft>
              </a:pPr>
              <a:r>
                <a:rPr lang="en-US" sz="2210" baseline="0" dirty="0">
                  <a:solidFill>
                    <a:schemeClr val="bg1">
                      <a:lumMod val="50000"/>
                    </a:schemeClr>
                  </a:solidFill>
                  <a:latin typeface="Calibri" pitchFamily="34" charset="0"/>
                  <a:cs typeface="Calibri" panose="020F0502020204030204" pitchFamily="34" charset="0"/>
                </a:rPr>
                <a:t>To change the color theme, select the </a:t>
              </a:r>
              <a:r>
                <a:rPr lang="en-US" sz="2210" b="1" baseline="0" dirty="0">
                  <a:solidFill>
                    <a:schemeClr val="bg1">
                      <a:lumMod val="50000"/>
                    </a:schemeClr>
                  </a:solidFill>
                  <a:latin typeface="Calibri" pitchFamily="34" charset="0"/>
                  <a:cs typeface="Calibri" panose="020F0502020204030204" pitchFamily="34" charset="0"/>
                </a:rPr>
                <a:t>Design</a:t>
              </a:r>
              <a:r>
                <a:rPr lang="en-US" sz="2210" baseline="0" dirty="0">
                  <a:solidFill>
                    <a:schemeClr val="bg1">
                      <a:lumMod val="50000"/>
                    </a:schemeClr>
                  </a:solidFill>
                  <a:latin typeface="Calibri" pitchFamily="34" charset="0"/>
                  <a:cs typeface="Calibri" panose="020F0502020204030204" pitchFamily="34" charset="0"/>
                </a:rPr>
                <a:t> tab, then select the </a:t>
              </a:r>
              <a:r>
                <a:rPr lang="en-US" sz="2210" b="1" baseline="0" dirty="0">
                  <a:solidFill>
                    <a:schemeClr val="bg1">
                      <a:lumMod val="50000"/>
                    </a:schemeClr>
                  </a:solidFill>
                  <a:latin typeface="Calibri" pitchFamily="34" charset="0"/>
                  <a:cs typeface="Calibri" panose="020F0502020204030204" pitchFamily="34" charset="0"/>
                </a:rPr>
                <a:t>Colors</a:t>
              </a:r>
              <a:r>
                <a:rPr lang="en-US" sz="2210"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809"/>
                </a:spcAft>
              </a:pPr>
              <a:endParaRPr lang="en-US" sz="2210" baseline="0" dirty="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dirty="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dirty="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dirty="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dirty="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dirty="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dirty="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dirty="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r>
                <a:rPr lang="en-US" sz="2210" baseline="0">
                  <a:solidFill>
                    <a:schemeClr val="bg1">
                      <a:lumMod val="50000"/>
                    </a:schemeClr>
                  </a:solidFill>
                  <a:latin typeface="Calibri" pitchFamily="34" charset="0"/>
                  <a:cs typeface="Calibri" panose="020F0502020204030204" pitchFamily="34" charset="0"/>
                </a:rPr>
                <a:t>The </a:t>
              </a:r>
              <a:r>
                <a:rPr lang="en-US" sz="2210" baseline="0" dirty="0">
                  <a:solidFill>
                    <a:schemeClr val="bg1">
                      <a:lumMod val="50000"/>
                    </a:schemeClr>
                  </a:solidFill>
                  <a:latin typeface="Calibri" pitchFamily="34" charset="0"/>
                  <a:cs typeface="Calibri" panose="020F0502020204030204" pitchFamily="34" charset="0"/>
                </a:rPr>
                <a:t>default color theme for this template is “Office”, so you can always return to that after trying some of the alternatives.</a:t>
              </a:r>
            </a:p>
            <a:p>
              <a:pPr lvl="0">
                <a:spcBef>
                  <a:spcPts val="0"/>
                </a:spcBef>
                <a:spcAft>
                  <a:spcPts val="809"/>
                </a:spcAft>
              </a:pPr>
              <a:endParaRPr lang="en-US" sz="3240" dirty="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r>
                <a:rPr lang="en-US" sz="3240">
                  <a:solidFill>
                    <a:schemeClr val="bg1">
                      <a:lumMod val="50000"/>
                    </a:schemeClr>
                  </a:solidFill>
                  <a:latin typeface="Calibri" pitchFamily="34" charset="0"/>
                  <a:cs typeface="Calibri" panose="020F0502020204030204" pitchFamily="34" charset="0"/>
                </a:rPr>
                <a:t>For help with using our templates:  </a:t>
              </a:r>
            </a:p>
            <a:p>
              <a:pPr lvl="0">
                <a:spcBef>
                  <a:spcPts val="0"/>
                </a:spcBef>
                <a:spcAft>
                  <a:spcPts val="809"/>
                </a:spcAft>
              </a:pPr>
              <a:r>
                <a:rPr lang="en-US" sz="2210" kern="1200">
                  <a:solidFill>
                    <a:srgbClr val="7F7F7F"/>
                  </a:solidFill>
                  <a:latin typeface="Calibri" pitchFamily="34" charset="0"/>
                  <a:ea typeface="+mn-ea"/>
                  <a:cs typeface="Calibri" panose="020F0502020204030204" pitchFamily="34" charset="0"/>
                </a:rPr>
                <a:t>Please go to  </a:t>
              </a:r>
              <a:r>
                <a:rPr lang="en-US" sz="2210" kern="1200">
                  <a:solidFill>
                    <a:srgbClr val="7F7F7F"/>
                  </a:solidFill>
                  <a:latin typeface="Calibri" pitchFamily="34" charset="0"/>
                  <a:ea typeface="+mn-ea"/>
                  <a:cs typeface="Calibri" panose="020F0502020204030204" pitchFamily="34" charset="0"/>
                  <a:hlinkClick r:id="rId4">
                    <a:extLst>
                      <a:ext uri="{A12FA001-AC4F-418D-AE19-62706E023703}">
                        <ahyp:hlinkClr xmlns:ahyp="http://schemas.microsoft.com/office/drawing/2018/hyperlinkcolor" val="tx"/>
                      </a:ext>
                    </a:extLst>
                  </a:hlinkClick>
                </a:rPr>
                <a:t>https://www.genigraphics.com/fileprep</a:t>
              </a:r>
              <a:r>
                <a:rPr lang="en-US" sz="2210" kern="1200">
                  <a:solidFill>
                    <a:srgbClr val="7F7F7F"/>
                  </a:solidFill>
                  <a:latin typeface="Calibri" pitchFamily="34" charset="0"/>
                  <a:ea typeface="+mn-ea"/>
                  <a:cs typeface="Calibri" panose="020F0502020204030204" pitchFamily="34" charset="0"/>
                </a:rPr>
                <a:t>.  </a:t>
              </a:r>
            </a:p>
            <a:p>
              <a:pPr lvl="0">
                <a:spcBef>
                  <a:spcPts val="0"/>
                </a:spcBef>
                <a:spcAft>
                  <a:spcPts val="809"/>
                </a:spcAft>
              </a:pPr>
              <a:endParaRPr lang="en-US" sz="3600" kern="1200">
                <a:solidFill>
                  <a:srgbClr val="7F7F7F"/>
                </a:solidFill>
                <a:latin typeface="Calibri" pitchFamily="34" charset="0"/>
                <a:ea typeface="+mn-ea"/>
                <a:cs typeface="Calibri" panose="020F0502020204030204" pitchFamily="34" charset="0"/>
              </a:endParaRPr>
            </a:p>
            <a:p>
              <a:pPr lvl="0">
                <a:spcBef>
                  <a:spcPts val="0"/>
                </a:spcBef>
                <a:spcAft>
                  <a:spcPts val="809"/>
                </a:spcAft>
              </a:pPr>
              <a:r>
                <a:rPr lang="en-US" sz="3240">
                  <a:solidFill>
                    <a:schemeClr val="bg1">
                      <a:lumMod val="50000"/>
                    </a:schemeClr>
                  </a:solidFill>
                  <a:latin typeface="Calibri" pitchFamily="34" charset="0"/>
                  <a:cs typeface="Calibri" panose="020F0502020204030204" pitchFamily="34" charset="0"/>
                </a:rPr>
                <a:t>Printing </a:t>
              </a:r>
              <a:r>
                <a:rPr lang="en-US" sz="3240" dirty="0">
                  <a:solidFill>
                    <a:schemeClr val="bg1">
                      <a:lumMod val="50000"/>
                    </a:schemeClr>
                  </a:solidFill>
                  <a:latin typeface="Calibri" pitchFamily="34" charset="0"/>
                  <a:cs typeface="Calibri" panose="020F0502020204030204" pitchFamily="34" charset="0"/>
                </a:rPr>
                <a:t>Your Poster:</a:t>
              </a:r>
            </a:p>
            <a:p>
              <a:pPr lvl="0">
                <a:spcBef>
                  <a:spcPts val="0"/>
                </a:spcBef>
                <a:spcAft>
                  <a:spcPts val="809"/>
                </a:spcAft>
              </a:pPr>
              <a:r>
                <a:rPr lang="en-US" sz="2210" dirty="0">
                  <a:solidFill>
                    <a:schemeClr val="bg1">
                      <a:lumMod val="50000"/>
                    </a:schemeClr>
                  </a:solidFill>
                  <a:latin typeface="Calibri" pitchFamily="34" charset="0"/>
                  <a:cs typeface="Calibri" panose="020F0502020204030204" pitchFamily="34" charset="0"/>
                </a:rPr>
                <a:t>Once your poster file is ready, visit</a:t>
              </a:r>
              <a:r>
                <a:rPr lang="en-US" sz="2210" baseline="0" dirty="0">
                  <a:solidFill>
                    <a:schemeClr val="bg1">
                      <a:lumMod val="50000"/>
                    </a:schemeClr>
                  </a:solidFill>
                  <a:latin typeface="Calibri" pitchFamily="34" charset="0"/>
                  <a:cs typeface="Calibri" panose="020F0502020204030204" pitchFamily="34" charset="0"/>
                </a:rPr>
                <a:t> </a:t>
              </a:r>
              <a:r>
                <a:rPr lang="en-US" sz="2210" b="1" baseline="0" dirty="0">
                  <a:solidFill>
                    <a:schemeClr val="bg1">
                      <a:lumMod val="50000"/>
                    </a:schemeClr>
                  </a:solidFill>
                  <a:latin typeface="Calibri" pitchFamily="34" charset="0"/>
                  <a:cs typeface="Calibri" panose="020F0502020204030204" pitchFamily="34" charset="0"/>
                </a:rPr>
                <a:t>www.genigraphics.com</a:t>
              </a:r>
              <a:r>
                <a:rPr lang="en-US" sz="2210"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809"/>
                </a:spcAft>
              </a:pPr>
              <a:r>
                <a:rPr lang="en-US" sz="2210"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2210" baseline="0" dirty="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2210" baseline="0" dirty="0">
                  <a:solidFill>
                    <a:schemeClr val="bg1">
                      <a:lumMod val="50000"/>
                    </a:schemeClr>
                  </a:solidFill>
                  <a:latin typeface="Calibri" pitchFamily="34" charset="0"/>
                  <a:cs typeface="Calibri" panose="020F0502020204030204" pitchFamily="34" charset="0"/>
                </a:rPr>
                <a:t>US and Canada:  1-800-790-4001</a:t>
              </a:r>
              <a:br>
                <a:rPr lang="en-US" sz="2210" baseline="0" dirty="0">
                  <a:solidFill>
                    <a:schemeClr val="bg1">
                      <a:lumMod val="50000"/>
                    </a:schemeClr>
                  </a:solidFill>
                  <a:latin typeface="Calibri" pitchFamily="34" charset="0"/>
                  <a:cs typeface="Calibri" panose="020F0502020204030204" pitchFamily="34" charset="0"/>
                </a:rPr>
              </a:br>
              <a:r>
                <a:rPr lang="en-US" sz="2210"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br>
                <a:rPr lang="en-US" sz="1620" dirty="0">
                  <a:solidFill>
                    <a:schemeClr val="bg1">
                      <a:lumMod val="50000"/>
                    </a:schemeClr>
                  </a:solidFill>
                  <a:latin typeface="Calibri" pitchFamily="34" charset="0"/>
                  <a:cs typeface="Calibri" panose="020F0502020204030204" pitchFamily="34" charset="0"/>
                </a:rPr>
              </a:br>
              <a:r>
                <a:rPr lang="en-US" sz="1620" dirty="0">
                  <a:solidFill>
                    <a:schemeClr val="bg1">
                      <a:lumMod val="50000"/>
                    </a:schemeClr>
                  </a:solidFill>
                  <a:latin typeface="Calibri" pitchFamily="34" charset="0"/>
                  <a:cs typeface="Calibri" panose="020F0502020204030204" pitchFamily="34" charset="0"/>
                </a:rPr>
                <a:t>[This sidebar area does not print.]</a:t>
              </a:r>
            </a:p>
          </p:txBody>
        </p:sp>
        <p:pic>
          <p:nvPicPr>
            <p:cNvPr id="17" name="Picture 16">
              <a:extLst>
                <a:ext uri="{FF2B5EF4-FFF2-40B4-BE49-F238E27FC236}">
                  <a16:creationId xmlns:a16="http://schemas.microsoft.com/office/drawing/2014/main" id="{5B9D3F4F-1BEC-4CFA-AE59-1F056773BB10}"/>
                </a:ext>
              </a:extLst>
            </p:cNvPr>
            <p:cNvPicPr>
              <a:picLocks noChangeAspect="1"/>
            </p:cNvPicPr>
            <p:nvPr userDrawn="1"/>
          </p:nvPicPr>
          <p:blipFill>
            <a:blip r:embed="rId5">
              <a:extLst>
                <a:ext uri="{28A0092B-C50C-407E-A947-70E740481C1C}">
                  <a14:useLocalDpi xmlns:a14="http://schemas.microsoft.com/office/drawing/2010/main" val="0"/>
                </a:ext>
              </a:extLst>
            </a:blip>
            <a:stretch>
              <a:fillRect/>
            </a:stretch>
          </p:blipFill>
          <p:spPr>
            <a:xfrm>
              <a:off x="40779611" y="6877879"/>
              <a:ext cx="10912471" cy="9393015"/>
            </a:xfrm>
            <a:prstGeom prst="rect">
              <a:avLst/>
            </a:prstGeom>
          </p:spPr>
        </p:pic>
      </p:grpSp>
      <p:grpSp>
        <p:nvGrpSpPr>
          <p:cNvPr id="3" name="Group 2">
            <a:extLst>
              <a:ext uri="{FF2B5EF4-FFF2-40B4-BE49-F238E27FC236}">
                <a16:creationId xmlns:a16="http://schemas.microsoft.com/office/drawing/2014/main" id="{9A2E102E-72D9-4A97-852C-452095C2CD43}"/>
              </a:ext>
            </a:extLst>
          </p:cNvPr>
          <p:cNvGrpSpPr/>
          <p:nvPr userDrawn="1"/>
        </p:nvGrpSpPr>
        <p:grpSpPr>
          <a:xfrm>
            <a:off x="-5417820" y="0"/>
            <a:ext cx="5074920" cy="19202400"/>
            <a:chOff x="-5417820" y="0"/>
            <a:chExt cx="5074920" cy="19202400"/>
          </a:xfrm>
        </p:grpSpPr>
        <p:sp>
          <p:nvSpPr>
            <p:cNvPr id="15" name="Instructions">
              <a:extLst>
                <a:ext uri="{FF2B5EF4-FFF2-40B4-BE49-F238E27FC236}">
                  <a16:creationId xmlns:a16="http://schemas.microsoft.com/office/drawing/2014/main" id="{E2926F8A-3766-4C03-9F72-D59D3A1DD6DD}"/>
                </a:ext>
              </a:extLst>
            </p:cNvPr>
            <p:cNvSpPr/>
            <p:nvPr userDrawn="1"/>
          </p:nvSpPr>
          <p:spPr>
            <a:xfrm>
              <a:off x="-5417820" y="0"/>
              <a:ext cx="5074920" cy="19202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7148" tIns="77148" rIns="77148" bIns="77148"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809"/>
                </a:spcAft>
              </a:pPr>
              <a:r>
                <a:rPr lang="en-US" sz="3240" dirty="0">
                  <a:solidFill>
                    <a:srgbClr val="7F7F7F"/>
                  </a:solidFill>
                  <a:latin typeface="Calibri" pitchFamily="34" charset="0"/>
                  <a:cs typeface="Calibri" panose="020F0502020204030204" pitchFamily="34" charset="0"/>
                </a:rPr>
                <a:t>Poster Print Size:</a:t>
              </a:r>
              <a:endParaRPr sz="3240" dirty="0">
                <a:solidFill>
                  <a:srgbClr val="7F7F7F"/>
                </a:solidFill>
                <a:latin typeface="Calibri" pitchFamily="34" charset="0"/>
                <a:cs typeface="Calibri" panose="020F0502020204030204" pitchFamily="34" charset="0"/>
              </a:endParaRPr>
            </a:p>
            <a:p>
              <a:pPr lvl="0">
                <a:spcBef>
                  <a:spcPts val="0"/>
                </a:spcBef>
                <a:spcAft>
                  <a:spcPts val="809"/>
                </a:spcAft>
              </a:pPr>
              <a:r>
                <a:rPr lang="en-US" sz="2210" dirty="0">
                  <a:solidFill>
                    <a:srgbClr val="7F7F7F"/>
                  </a:solidFill>
                  <a:latin typeface="Calibri" pitchFamily="34" charset="0"/>
                  <a:cs typeface="Calibri" panose="020F0502020204030204" pitchFamily="34" charset="0"/>
                </a:rPr>
                <a:t>This poster template </a:t>
              </a:r>
              <a:r>
                <a:rPr lang="en-US" sz="2210">
                  <a:solidFill>
                    <a:srgbClr val="7F7F7F"/>
                  </a:solidFill>
                  <a:latin typeface="Calibri" pitchFamily="34" charset="0"/>
                  <a:cs typeface="Calibri" panose="020F0502020204030204" pitchFamily="34" charset="0"/>
                </a:rPr>
                <a:t>is 21” </a:t>
              </a:r>
              <a:r>
                <a:rPr lang="en-US" sz="2210" dirty="0">
                  <a:solidFill>
                    <a:srgbClr val="7F7F7F"/>
                  </a:solidFill>
                  <a:latin typeface="Calibri" pitchFamily="34" charset="0"/>
                  <a:cs typeface="Calibri" panose="020F0502020204030204" pitchFamily="34" charset="0"/>
                </a:rPr>
                <a:t>high </a:t>
              </a:r>
              <a:r>
                <a:rPr lang="en-US" sz="2210">
                  <a:solidFill>
                    <a:srgbClr val="7F7F7F"/>
                  </a:solidFill>
                  <a:latin typeface="Calibri" pitchFamily="34" charset="0"/>
                  <a:cs typeface="Calibri" panose="020F0502020204030204" pitchFamily="34" charset="0"/>
                </a:rPr>
                <a:t>by 36” </a:t>
              </a:r>
              <a:r>
                <a:rPr lang="en-US" sz="2210" dirty="0">
                  <a:solidFill>
                    <a:srgbClr val="7F7F7F"/>
                  </a:solidFill>
                  <a:latin typeface="Calibri" pitchFamily="34" charset="0"/>
                  <a:cs typeface="Calibri" panose="020F0502020204030204" pitchFamily="34" charset="0"/>
                </a:rPr>
                <a:t>wide. It can be used to print any poster </a:t>
              </a:r>
              <a:r>
                <a:rPr lang="en-US" sz="2210">
                  <a:solidFill>
                    <a:srgbClr val="7F7F7F"/>
                  </a:solidFill>
                  <a:latin typeface="Calibri" pitchFamily="34" charset="0"/>
                  <a:cs typeface="Calibri" panose="020F0502020204030204" pitchFamily="34" charset="0"/>
                </a:rPr>
                <a:t>with the same aspect ratio such as 42” high by 72” wide or 40” high by 69” wide.</a:t>
              </a:r>
            </a:p>
            <a:p>
              <a:pPr lvl="0">
                <a:spcBef>
                  <a:spcPts val="0"/>
                </a:spcBef>
                <a:spcAft>
                  <a:spcPts val="809"/>
                </a:spcAft>
              </a:pPr>
              <a:endParaRPr lang="en-US" sz="2210" dirty="0">
                <a:solidFill>
                  <a:srgbClr val="7F7F7F"/>
                </a:solidFill>
                <a:latin typeface="Calibri" pitchFamily="34" charset="0"/>
                <a:cs typeface="Calibri" panose="020F0502020204030204" pitchFamily="34" charset="0"/>
              </a:endParaRPr>
            </a:p>
            <a:p>
              <a:pPr lvl="0">
                <a:spcBef>
                  <a:spcPts val="0"/>
                </a:spcBef>
                <a:spcAft>
                  <a:spcPts val="809"/>
                </a:spcAft>
              </a:pPr>
              <a:r>
                <a:rPr lang="en-US" sz="2210" baseline="0">
                  <a:solidFill>
                    <a:srgbClr val="7F7F7F"/>
                  </a:solidFill>
                  <a:latin typeface="Calibri" pitchFamily="34" charset="0"/>
                  <a:cs typeface="Calibri" panose="020F0502020204030204" pitchFamily="34" charset="0"/>
                </a:rPr>
                <a:t>Always </a:t>
              </a:r>
              <a:r>
                <a:rPr lang="en-US" sz="2210" baseline="0" dirty="0">
                  <a:solidFill>
                    <a:srgbClr val="7F7F7F"/>
                  </a:solidFill>
                  <a:latin typeface="Calibri" pitchFamily="34" charset="0"/>
                  <a:cs typeface="Calibri" panose="020F0502020204030204" pitchFamily="34" charset="0"/>
                </a:rPr>
                <a:t>check the specific poster requirements with your conference organizer to </a:t>
              </a:r>
              <a:r>
                <a:rPr lang="en-US" sz="2210" baseline="0">
                  <a:solidFill>
                    <a:srgbClr val="7F7F7F"/>
                  </a:solidFill>
                  <a:latin typeface="Calibri" pitchFamily="34" charset="0"/>
                  <a:cs typeface="Calibri" panose="020F0502020204030204" pitchFamily="34" charset="0"/>
                </a:rPr>
                <a:t>confirm that you are within the size allowed.</a:t>
              </a:r>
            </a:p>
            <a:p>
              <a:pPr lvl="0">
                <a:spcBef>
                  <a:spcPts val="0"/>
                </a:spcBef>
                <a:spcAft>
                  <a:spcPts val="809"/>
                </a:spcAft>
              </a:pPr>
              <a:endParaRPr lang="en-US" sz="2210" baseline="0" dirty="0">
                <a:solidFill>
                  <a:srgbClr val="7F7F7F"/>
                </a:solidFill>
                <a:latin typeface="Calibri" pitchFamily="34" charset="0"/>
                <a:cs typeface="Calibri" panose="020F0502020204030204" pitchFamily="34" charset="0"/>
              </a:endParaRPr>
            </a:p>
            <a:p>
              <a:pPr lvl="0">
                <a:spcBef>
                  <a:spcPts val="0"/>
                </a:spcBef>
                <a:spcAft>
                  <a:spcPts val="809"/>
                </a:spcAft>
              </a:pPr>
              <a:r>
                <a:rPr lang="en-US" sz="3240">
                  <a:solidFill>
                    <a:srgbClr val="7F7F7F"/>
                  </a:solidFill>
                  <a:latin typeface="Calibri" pitchFamily="34" charset="0"/>
                  <a:cs typeface="Calibri" panose="020F0502020204030204" pitchFamily="34" charset="0"/>
                </a:rPr>
                <a:t>Multiple Layouts and Colors:</a:t>
              </a:r>
              <a:endParaRPr lang="en-US" sz="3240" dirty="0">
                <a:solidFill>
                  <a:srgbClr val="7F7F7F"/>
                </a:solidFill>
                <a:latin typeface="Calibri" pitchFamily="34" charset="0"/>
                <a:cs typeface="Calibri" panose="020F0502020204030204" pitchFamily="34" charset="0"/>
              </a:endParaRPr>
            </a:p>
            <a:p>
              <a:pPr lvl="0">
                <a:spcBef>
                  <a:spcPts val="0"/>
                </a:spcBef>
                <a:spcAft>
                  <a:spcPts val="809"/>
                </a:spcAft>
              </a:pPr>
              <a:r>
                <a:rPr lang="en-US" sz="2210" dirty="0">
                  <a:solidFill>
                    <a:srgbClr val="7F7F7F"/>
                  </a:solidFill>
                  <a:latin typeface="Calibri" pitchFamily="34" charset="0"/>
                  <a:cs typeface="Calibri" panose="020F0502020204030204" pitchFamily="34" charset="0"/>
                </a:rPr>
                <a:t>Use the </a:t>
              </a:r>
              <a:r>
                <a:rPr lang="en-US" sz="2210" b="1" dirty="0">
                  <a:solidFill>
                    <a:srgbClr val="7F7F7F"/>
                  </a:solidFill>
                  <a:latin typeface="Calibri" pitchFamily="34" charset="0"/>
                  <a:cs typeface="Calibri" panose="020F0502020204030204" pitchFamily="34" charset="0"/>
                </a:rPr>
                <a:t>Layout</a:t>
              </a:r>
              <a:r>
                <a:rPr lang="en-US" sz="2210" dirty="0">
                  <a:solidFill>
                    <a:srgbClr val="7F7F7F"/>
                  </a:solidFill>
                  <a:latin typeface="Calibri" pitchFamily="34" charset="0"/>
                  <a:cs typeface="Calibri" panose="020F0502020204030204" pitchFamily="34" charset="0"/>
                </a:rPr>
                <a:t> dropdown to choose between one, two, or three content sections.</a:t>
              </a:r>
            </a:p>
            <a:p>
              <a:pPr lvl="0">
                <a:spcBef>
                  <a:spcPts val="0"/>
                </a:spcBef>
                <a:spcAft>
                  <a:spcPts val="809"/>
                </a:spcAft>
              </a:pPr>
              <a:endParaRPr lang="en-US" sz="2210" dirty="0">
                <a:solidFill>
                  <a:srgbClr val="7F7F7F"/>
                </a:solidFill>
                <a:latin typeface="Calibri" pitchFamily="34" charset="0"/>
                <a:cs typeface="Calibri" panose="020F0502020204030204" pitchFamily="34" charset="0"/>
              </a:endParaRPr>
            </a:p>
            <a:p>
              <a:pPr lvl="0">
                <a:spcBef>
                  <a:spcPts val="0"/>
                </a:spcBef>
                <a:spcAft>
                  <a:spcPts val="809"/>
                </a:spcAft>
              </a:pPr>
              <a:endParaRPr lang="en-US" sz="2210" dirty="0">
                <a:solidFill>
                  <a:srgbClr val="7F7F7F"/>
                </a:solidFill>
                <a:latin typeface="Calibri" pitchFamily="34" charset="0"/>
                <a:cs typeface="Calibri" panose="020F0502020204030204" pitchFamily="34" charset="0"/>
              </a:endParaRPr>
            </a:p>
            <a:p>
              <a:pPr lvl="0">
                <a:spcBef>
                  <a:spcPts val="0"/>
                </a:spcBef>
                <a:spcAft>
                  <a:spcPts val="809"/>
                </a:spcAft>
              </a:pPr>
              <a:endParaRPr lang="en-US" sz="2210" dirty="0">
                <a:solidFill>
                  <a:srgbClr val="7F7F7F"/>
                </a:solidFill>
                <a:latin typeface="Calibri" pitchFamily="34" charset="0"/>
                <a:cs typeface="Calibri" panose="020F0502020204030204" pitchFamily="34" charset="0"/>
              </a:endParaRPr>
            </a:p>
            <a:p>
              <a:pPr lvl="0">
                <a:spcBef>
                  <a:spcPts val="0"/>
                </a:spcBef>
                <a:spcAft>
                  <a:spcPts val="809"/>
                </a:spcAft>
              </a:pPr>
              <a:endParaRPr lang="en-US" sz="3240" dirty="0">
                <a:solidFill>
                  <a:srgbClr val="7F7F7F"/>
                </a:solidFill>
                <a:latin typeface="Calibri" pitchFamily="34" charset="0"/>
                <a:cs typeface="Calibri" panose="020F0502020204030204" pitchFamily="34" charset="0"/>
              </a:endParaRPr>
            </a:p>
            <a:p>
              <a:pPr lvl="0">
                <a:spcBef>
                  <a:spcPts val="0"/>
                </a:spcBef>
                <a:spcAft>
                  <a:spcPts val="809"/>
                </a:spcAft>
              </a:pPr>
              <a:endParaRPr lang="en-US" sz="3240" dirty="0">
                <a:solidFill>
                  <a:srgbClr val="7F7F7F"/>
                </a:solidFill>
                <a:latin typeface="Calibri" pitchFamily="34" charset="0"/>
                <a:cs typeface="Calibri" panose="020F0502020204030204" pitchFamily="34" charset="0"/>
              </a:endParaRPr>
            </a:p>
            <a:p>
              <a:pPr lvl="0">
                <a:spcBef>
                  <a:spcPts val="0"/>
                </a:spcBef>
                <a:spcAft>
                  <a:spcPts val="809"/>
                </a:spcAft>
              </a:pPr>
              <a:endParaRPr lang="en-US" sz="3240">
                <a:solidFill>
                  <a:srgbClr val="7F7F7F"/>
                </a:solidFill>
                <a:latin typeface="Calibri" pitchFamily="34" charset="0"/>
                <a:cs typeface="Calibri" panose="020F0502020204030204" pitchFamily="34" charset="0"/>
              </a:endParaRPr>
            </a:p>
            <a:p>
              <a:pPr lvl="0">
                <a:spcBef>
                  <a:spcPts val="0"/>
                </a:spcBef>
                <a:spcAft>
                  <a:spcPts val="809"/>
                </a:spcAft>
              </a:pPr>
              <a:r>
                <a:rPr lang="en-US" sz="3240">
                  <a:solidFill>
                    <a:srgbClr val="7F7F7F"/>
                  </a:solidFill>
                  <a:latin typeface="Calibri" pitchFamily="34" charset="0"/>
                  <a:cs typeface="Calibri" panose="020F0502020204030204" pitchFamily="34" charset="0"/>
                </a:rPr>
                <a:t>Charts &amp; Tables:</a:t>
              </a:r>
            </a:p>
            <a:p>
              <a:pPr lvl="0">
                <a:spcBef>
                  <a:spcPts val="0"/>
                </a:spcBef>
                <a:spcAft>
                  <a:spcPts val="809"/>
                </a:spcAft>
              </a:pPr>
              <a:r>
                <a:rPr lang="en-US" sz="2210" kern="1200">
                  <a:solidFill>
                    <a:srgbClr val="7F7F7F"/>
                  </a:solidFill>
                  <a:latin typeface="Calibri" pitchFamily="34" charset="0"/>
                  <a:ea typeface="+mn-ea"/>
                  <a:cs typeface="Calibri" panose="020F0502020204030204" pitchFamily="34" charset="0"/>
                </a:rPr>
                <a:t>For clear resolution, do not paste charts, tables and graphs into your PowerPoint with a simple paste or as an image.  Instead use Paste Special: Use Destination Theme or Use Source Formatting. For more instruction, please go to  </a:t>
              </a:r>
              <a:r>
                <a:rPr lang="en-US" sz="2210" kern="1200">
                  <a:solidFill>
                    <a:srgbClr val="7F7F7F"/>
                  </a:solidFill>
                  <a:latin typeface="Calibri" pitchFamily="34" charset="0"/>
                  <a:ea typeface="+mn-ea"/>
                  <a:cs typeface="Calibri" panose="020F0502020204030204" pitchFamily="34" charset="0"/>
                  <a:hlinkClick r:id="rId4">
                    <a:extLst>
                      <a:ext uri="{A12FA001-AC4F-418D-AE19-62706E023703}">
                        <ahyp:hlinkClr xmlns:ahyp="http://schemas.microsoft.com/office/drawing/2018/hyperlinkcolor" val="tx"/>
                      </a:ext>
                    </a:extLst>
                  </a:hlinkClick>
                </a:rPr>
                <a:t>https://www.genigraphics.com/fileprep</a:t>
              </a:r>
              <a:r>
                <a:rPr lang="en-US" sz="2210" kern="1200">
                  <a:solidFill>
                    <a:srgbClr val="7F7F7F"/>
                  </a:solidFill>
                  <a:latin typeface="Calibri" pitchFamily="34" charset="0"/>
                  <a:ea typeface="+mn-ea"/>
                  <a:cs typeface="Calibri" panose="020F0502020204030204" pitchFamily="34" charset="0"/>
                </a:rPr>
                <a:t>.  </a:t>
              </a:r>
            </a:p>
            <a:p>
              <a:pPr lvl="0">
                <a:spcBef>
                  <a:spcPts val="0"/>
                </a:spcBef>
                <a:spcAft>
                  <a:spcPts val="809"/>
                </a:spcAft>
              </a:pPr>
              <a:endParaRPr lang="en-US" sz="2210" kern="1200">
                <a:solidFill>
                  <a:srgbClr val="7F7F7F"/>
                </a:solidFill>
                <a:latin typeface="Calibri" pitchFamily="34" charset="0"/>
                <a:ea typeface="+mn-ea"/>
                <a:cs typeface="Calibri" panose="020F0502020204030204" pitchFamily="34" charset="0"/>
              </a:endParaRPr>
            </a:p>
            <a:p>
              <a:pPr lvl="0">
                <a:spcBef>
                  <a:spcPts val="0"/>
                </a:spcBef>
                <a:spcAft>
                  <a:spcPts val="809"/>
                </a:spcAft>
              </a:pPr>
              <a:r>
                <a:rPr lang="en-US" sz="3240">
                  <a:solidFill>
                    <a:srgbClr val="7F7F7F"/>
                  </a:solidFill>
                  <a:latin typeface="Calibri" pitchFamily="34" charset="0"/>
                  <a:cs typeface="Calibri" panose="020F0502020204030204" pitchFamily="34" charset="0"/>
                </a:rPr>
                <a:t>Image</a:t>
              </a:r>
              <a:r>
                <a:rPr lang="en-US" sz="3240" baseline="0">
                  <a:solidFill>
                    <a:srgbClr val="7F7F7F"/>
                  </a:solidFill>
                  <a:latin typeface="Calibri" pitchFamily="34" charset="0"/>
                  <a:cs typeface="Calibri" panose="020F0502020204030204" pitchFamily="34" charset="0"/>
                </a:rPr>
                <a:t> </a:t>
              </a:r>
              <a:r>
                <a:rPr lang="en-US" sz="3240" baseline="0" dirty="0">
                  <a:solidFill>
                    <a:srgbClr val="7F7F7F"/>
                  </a:solidFill>
                  <a:latin typeface="Calibri" pitchFamily="34" charset="0"/>
                  <a:cs typeface="Calibri" panose="020F0502020204030204" pitchFamily="34" charset="0"/>
                </a:rPr>
                <a:t>Quality</a:t>
              </a:r>
              <a:r>
                <a:rPr lang="en-US" sz="3240" dirty="0">
                  <a:solidFill>
                    <a:srgbClr val="7F7F7F"/>
                  </a:solidFill>
                  <a:latin typeface="Calibri" pitchFamily="34" charset="0"/>
                  <a:cs typeface="Calibri" panose="020F0502020204030204" pitchFamily="34" charset="0"/>
                </a:rPr>
                <a:t>:</a:t>
              </a:r>
            </a:p>
            <a:p>
              <a:pPr lvl="0">
                <a:spcBef>
                  <a:spcPts val="0"/>
                </a:spcBef>
                <a:spcAft>
                  <a:spcPts val="809"/>
                </a:spcAft>
              </a:pPr>
              <a:r>
                <a:rPr lang="en-US" sz="2210" dirty="0">
                  <a:solidFill>
                    <a:srgbClr val="7F7F7F"/>
                  </a:solidFill>
                  <a:latin typeface="Calibri" pitchFamily="34" charset="0"/>
                  <a:cs typeface="Calibri" panose="020F0502020204030204" pitchFamily="34" charset="0"/>
                </a:rPr>
                <a:t>You can place digital photos or logo art in your poster file by selecting the </a:t>
              </a:r>
              <a:r>
                <a:rPr lang="en-US" sz="2210" b="1" dirty="0">
                  <a:solidFill>
                    <a:srgbClr val="7F7F7F"/>
                  </a:solidFill>
                  <a:latin typeface="Calibri" pitchFamily="34" charset="0"/>
                  <a:cs typeface="Calibri" panose="020F0502020204030204" pitchFamily="34" charset="0"/>
                </a:rPr>
                <a:t>Insert, Picture</a:t>
              </a:r>
              <a:r>
                <a:rPr lang="en-US" sz="2210"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2210" b="1" dirty="0">
                  <a:solidFill>
                    <a:srgbClr val="7F7F7F"/>
                  </a:solidFill>
                  <a:latin typeface="Calibri" pitchFamily="34" charset="0"/>
                  <a:cs typeface="Calibri" panose="020F0502020204030204" pitchFamily="34" charset="0"/>
                </a:rPr>
                <a:t>150-200 pixels per inch in their final printed size</a:t>
              </a:r>
              <a:r>
                <a:rPr lang="en-US" sz="2210" dirty="0">
                  <a:solidFill>
                    <a:srgbClr val="7F7F7F"/>
                  </a:solidFill>
                  <a:latin typeface="Calibri" pitchFamily="34" charset="0"/>
                  <a:cs typeface="Calibri" panose="020F0502020204030204" pitchFamily="34" charset="0"/>
                </a:rPr>
                <a:t>. For instance, a 1600 x 1200 pixel</a:t>
              </a:r>
              <a:r>
                <a:rPr lang="en-US" sz="2210" baseline="0" dirty="0">
                  <a:solidFill>
                    <a:srgbClr val="7F7F7F"/>
                  </a:solidFill>
                  <a:latin typeface="Calibri" pitchFamily="34" charset="0"/>
                  <a:cs typeface="Calibri" panose="020F0502020204030204" pitchFamily="34" charset="0"/>
                </a:rPr>
                <a:t> photo will usually look fine up to </a:t>
              </a:r>
              <a:r>
                <a:rPr lang="en-US" sz="2210" dirty="0">
                  <a:solidFill>
                    <a:srgbClr val="7F7F7F"/>
                  </a:solidFill>
                  <a:latin typeface="Calibri" pitchFamily="34" charset="0"/>
                  <a:cs typeface="Calibri" panose="020F0502020204030204" pitchFamily="34" charset="0"/>
                </a:rPr>
                <a:t>8“-10” wide on your printed poster.</a:t>
              </a:r>
            </a:p>
            <a:p>
              <a:pPr lvl="0">
                <a:spcBef>
                  <a:spcPts val="0"/>
                </a:spcBef>
                <a:spcAft>
                  <a:spcPts val="809"/>
                </a:spcAft>
              </a:pPr>
              <a:r>
                <a:rPr lang="en-US" sz="2210"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a:t>
              </a:r>
            </a:p>
            <a:p>
              <a:pPr lvl="0" algn="ctr">
                <a:spcBef>
                  <a:spcPts val="0"/>
                </a:spcBef>
                <a:spcAft>
                  <a:spcPts val="809"/>
                </a:spcAft>
              </a:pPr>
              <a:br>
                <a:rPr lang="en-US" sz="1620" dirty="0">
                  <a:solidFill>
                    <a:srgbClr val="7F7F7F"/>
                  </a:solidFill>
                  <a:latin typeface="Calibri" pitchFamily="34" charset="0"/>
                  <a:cs typeface="Calibri" panose="020F0502020204030204" pitchFamily="34" charset="0"/>
                </a:rPr>
              </a:br>
              <a:r>
                <a:rPr lang="en-US" sz="1620" dirty="0">
                  <a:solidFill>
                    <a:srgbClr val="7F7F7F"/>
                  </a:solidFill>
                  <a:latin typeface="Calibri" pitchFamily="34" charset="0"/>
                  <a:cs typeface="Calibri" panose="020F0502020204030204" pitchFamily="34" charset="0"/>
                </a:rPr>
                <a:t>[This sidebar area does not print.]</a:t>
              </a:r>
            </a:p>
          </p:txBody>
        </p:sp>
        <p:grpSp>
          <p:nvGrpSpPr>
            <p:cNvPr id="5" name="Group 4">
              <a:extLst>
                <a:ext uri="{FF2B5EF4-FFF2-40B4-BE49-F238E27FC236}">
                  <a16:creationId xmlns:a16="http://schemas.microsoft.com/office/drawing/2014/main" id="{C2C23B17-7355-4C95-B2C1-96A2F6CE9022}"/>
                </a:ext>
              </a:extLst>
            </p:cNvPr>
            <p:cNvGrpSpPr/>
            <p:nvPr userDrawn="1"/>
          </p:nvGrpSpPr>
          <p:grpSpPr>
            <a:xfrm>
              <a:off x="-5280660" y="5981339"/>
              <a:ext cx="4800600" cy="2480694"/>
              <a:chOff x="-12046792" y="16603579"/>
              <a:chExt cx="10473836" cy="5197643"/>
            </a:xfrm>
          </p:grpSpPr>
          <p:pic>
            <p:nvPicPr>
              <p:cNvPr id="18" name="Picture 17">
                <a:extLst>
                  <a:ext uri="{FF2B5EF4-FFF2-40B4-BE49-F238E27FC236}">
                    <a16:creationId xmlns:a16="http://schemas.microsoft.com/office/drawing/2014/main" id="{3B6BF48E-544D-4A7B-A644-4278E7EDBAFB}"/>
                  </a:ext>
                </a:extLst>
              </p:cNvPr>
              <p:cNvPicPr>
                <a:picLocks noChangeAspect="1"/>
              </p:cNvPicPr>
              <p:nvPr userDrawn="1"/>
            </p:nvPicPr>
            <p:blipFill>
              <a:blip r:embed="rId6"/>
              <a:stretch>
                <a:fillRect/>
              </a:stretch>
            </p:blipFill>
            <p:spPr>
              <a:xfrm>
                <a:off x="-12046792" y="17228826"/>
                <a:ext cx="10473836" cy="4572396"/>
              </a:xfrm>
              <a:prstGeom prst="rect">
                <a:avLst/>
              </a:prstGeom>
              <a:ln>
                <a:solidFill>
                  <a:schemeClr val="tx1">
                    <a:lumMod val="65000"/>
                    <a:lumOff val="35000"/>
                  </a:schemeClr>
                </a:solidFill>
              </a:ln>
            </p:spPr>
          </p:pic>
          <p:sp>
            <p:nvSpPr>
              <p:cNvPr id="2" name="Arrow: Down 1">
                <a:extLst>
                  <a:ext uri="{FF2B5EF4-FFF2-40B4-BE49-F238E27FC236}">
                    <a16:creationId xmlns:a16="http://schemas.microsoft.com/office/drawing/2014/main" id="{9CA4D960-11B4-4079-9FB8-01FE589B1C69}"/>
                  </a:ext>
                </a:extLst>
              </p:cNvPr>
              <p:cNvSpPr/>
              <p:nvPr userDrawn="1"/>
            </p:nvSpPr>
            <p:spPr>
              <a:xfrm>
                <a:off x="-3801979" y="16603579"/>
                <a:ext cx="818147" cy="1732547"/>
              </a:xfrm>
              <a:prstGeom prst="downArrow">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2" dirty="0"/>
              </a:p>
            </p:txBody>
          </p:sp>
        </p:grpSp>
      </p:grpSp>
    </p:spTree>
    <p:extLst>
      <p:ext uri="{BB962C8B-B14F-4D97-AF65-F5344CB8AC3E}">
        <p14:creationId xmlns:p14="http://schemas.microsoft.com/office/powerpoint/2010/main" val="3023640837"/>
      </p:ext>
    </p:extLst>
  </p:cSld>
  <p:clrMap bg1="lt1" tx1="dk1" bg2="lt2" tx2="dk2" accent1="accent1" accent2="accent2" accent3="accent3" accent4="accent4" accent5="accent5" accent6="accent6" hlink="hlink" folHlink="folHlink"/>
  <p:sldLayoutIdLst>
    <p:sldLayoutId id="2147483665" r:id="rId1"/>
  </p:sldLayoutIdLst>
  <p:txStyles>
    <p:titleStyle>
      <a:lvl1pPr algn="l" defTabSz="1481599" rtl="0" eaLnBrk="1" latinLnBrk="0" hangingPunct="1">
        <a:lnSpc>
          <a:spcPct val="90000"/>
        </a:lnSpc>
        <a:spcBef>
          <a:spcPct val="0"/>
        </a:spcBef>
        <a:buNone/>
        <a:defRPr sz="7130" kern="1200">
          <a:solidFill>
            <a:schemeClr val="tx1"/>
          </a:solidFill>
          <a:latin typeface="+mj-lt"/>
          <a:ea typeface="+mj-ea"/>
          <a:cs typeface="+mj-cs"/>
        </a:defRPr>
      </a:lvl1pPr>
    </p:titleStyle>
    <p:bodyStyle>
      <a:lvl1pPr marL="370400" indent="-370400" algn="l" defTabSz="1481599" rtl="0" eaLnBrk="1" latinLnBrk="0" hangingPunct="1">
        <a:lnSpc>
          <a:spcPct val="90000"/>
        </a:lnSpc>
        <a:spcBef>
          <a:spcPts val="1620"/>
        </a:spcBef>
        <a:buFont typeface="Arial" panose="020B0604020202020204" pitchFamily="34" charset="0"/>
        <a:buChar char="•"/>
        <a:defRPr sz="4536" kern="1200">
          <a:solidFill>
            <a:schemeClr val="tx1"/>
          </a:solidFill>
          <a:latin typeface="+mn-lt"/>
          <a:ea typeface="+mn-ea"/>
          <a:cs typeface="+mn-cs"/>
        </a:defRPr>
      </a:lvl1pPr>
      <a:lvl2pPr marL="1111199" indent="-370400" algn="l" defTabSz="1481599" rtl="0" eaLnBrk="1" latinLnBrk="0" hangingPunct="1">
        <a:lnSpc>
          <a:spcPct val="90000"/>
        </a:lnSpc>
        <a:spcBef>
          <a:spcPts val="809"/>
        </a:spcBef>
        <a:buFont typeface="Arial" panose="020B0604020202020204" pitchFamily="34" charset="0"/>
        <a:buChar char="•"/>
        <a:defRPr sz="3888" kern="1200">
          <a:solidFill>
            <a:schemeClr val="tx1"/>
          </a:solidFill>
          <a:latin typeface="+mn-lt"/>
          <a:ea typeface="+mn-ea"/>
          <a:cs typeface="+mn-cs"/>
        </a:defRPr>
      </a:lvl2pPr>
      <a:lvl3pPr marL="1851998" indent="-370400" algn="l" defTabSz="1481599" rtl="0" eaLnBrk="1" latinLnBrk="0" hangingPunct="1">
        <a:lnSpc>
          <a:spcPct val="90000"/>
        </a:lnSpc>
        <a:spcBef>
          <a:spcPts val="809"/>
        </a:spcBef>
        <a:buFont typeface="Arial" panose="020B0604020202020204" pitchFamily="34" charset="0"/>
        <a:buChar char="•"/>
        <a:defRPr sz="3240" kern="1200">
          <a:solidFill>
            <a:schemeClr val="tx1"/>
          </a:solidFill>
          <a:latin typeface="+mn-lt"/>
          <a:ea typeface="+mn-ea"/>
          <a:cs typeface="+mn-cs"/>
        </a:defRPr>
      </a:lvl3pPr>
      <a:lvl4pPr marL="2592797" indent="-370400" algn="l" defTabSz="1481599" rtl="0" eaLnBrk="1" latinLnBrk="0" hangingPunct="1">
        <a:lnSpc>
          <a:spcPct val="90000"/>
        </a:lnSpc>
        <a:spcBef>
          <a:spcPts val="809"/>
        </a:spcBef>
        <a:buFont typeface="Arial" panose="020B0604020202020204" pitchFamily="34" charset="0"/>
        <a:buChar char="•"/>
        <a:defRPr sz="2916" kern="1200">
          <a:solidFill>
            <a:schemeClr val="tx1"/>
          </a:solidFill>
          <a:latin typeface="+mn-lt"/>
          <a:ea typeface="+mn-ea"/>
          <a:cs typeface="+mn-cs"/>
        </a:defRPr>
      </a:lvl4pPr>
      <a:lvl5pPr marL="3333597" indent="-370400" algn="l" defTabSz="1481599" rtl="0" eaLnBrk="1" latinLnBrk="0" hangingPunct="1">
        <a:lnSpc>
          <a:spcPct val="90000"/>
        </a:lnSpc>
        <a:spcBef>
          <a:spcPts val="809"/>
        </a:spcBef>
        <a:buFont typeface="Arial" panose="020B0604020202020204" pitchFamily="34" charset="0"/>
        <a:buChar char="•"/>
        <a:defRPr sz="2916" kern="1200">
          <a:solidFill>
            <a:schemeClr val="tx1"/>
          </a:solidFill>
          <a:latin typeface="+mn-lt"/>
          <a:ea typeface="+mn-ea"/>
          <a:cs typeface="+mn-cs"/>
        </a:defRPr>
      </a:lvl5pPr>
      <a:lvl6pPr marL="4074395" indent="-370400" algn="l" defTabSz="1481599" rtl="0" eaLnBrk="1" latinLnBrk="0" hangingPunct="1">
        <a:lnSpc>
          <a:spcPct val="90000"/>
        </a:lnSpc>
        <a:spcBef>
          <a:spcPts val="809"/>
        </a:spcBef>
        <a:buFont typeface="Arial" panose="020B0604020202020204" pitchFamily="34" charset="0"/>
        <a:buChar char="•"/>
        <a:defRPr sz="2916" kern="1200">
          <a:solidFill>
            <a:schemeClr val="tx1"/>
          </a:solidFill>
          <a:latin typeface="+mn-lt"/>
          <a:ea typeface="+mn-ea"/>
          <a:cs typeface="+mn-cs"/>
        </a:defRPr>
      </a:lvl6pPr>
      <a:lvl7pPr marL="4815194" indent="-370400" algn="l" defTabSz="1481599" rtl="0" eaLnBrk="1" latinLnBrk="0" hangingPunct="1">
        <a:lnSpc>
          <a:spcPct val="90000"/>
        </a:lnSpc>
        <a:spcBef>
          <a:spcPts val="809"/>
        </a:spcBef>
        <a:buFont typeface="Arial" panose="020B0604020202020204" pitchFamily="34" charset="0"/>
        <a:buChar char="•"/>
        <a:defRPr sz="2916" kern="1200">
          <a:solidFill>
            <a:schemeClr val="tx1"/>
          </a:solidFill>
          <a:latin typeface="+mn-lt"/>
          <a:ea typeface="+mn-ea"/>
          <a:cs typeface="+mn-cs"/>
        </a:defRPr>
      </a:lvl7pPr>
      <a:lvl8pPr marL="5555993" indent="-370400" algn="l" defTabSz="1481599" rtl="0" eaLnBrk="1" latinLnBrk="0" hangingPunct="1">
        <a:lnSpc>
          <a:spcPct val="90000"/>
        </a:lnSpc>
        <a:spcBef>
          <a:spcPts val="809"/>
        </a:spcBef>
        <a:buFont typeface="Arial" panose="020B0604020202020204" pitchFamily="34" charset="0"/>
        <a:buChar char="•"/>
        <a:defRPr sz="2916" kern="1200">
          <a:solidFill>
            <a:schemeClr val="tx1"/>
          </a:solidFill>
          <a:latin typeface="+mn-lt"/>
          <a:ea typeface="+mn-ea"/>
          <a:cs typeface="+mn-cs"/>
        </a:defRPr>
      </a:lvl8pPr>
      <a:lvl9pPr marL="6296792" indent="-370400" algn="l" defTabSz="1481599" rtl="0" eaLnBrk="1" latinLnBrk="0" hangingPunct="1">
        <a:lnSpc>
          <a:spcPct val="90000"/>
        </a:lnSpc>
        <a:spcBef>
          <a:spcPts val="809"/>
        </a:spcBef>
        <a:buFont typeface="Arial" panose="020B0604020202020204" pitchFamily="34" charset="0"/>
        <a:buChar char="•"/>
        <a:defRPr sz="2916" kern="1200">
          <a:solidFill>
            <a:schemeClr val="tx1"/>
          </a:solidFill>
          <a:latin typeface="+mn-lt"/>
          <a:ea typeface="+mn-ea"/>
          <a:cs typeface="+mn-cs"/>
        </a:defRPr>
      </a:lvl9pPr>
    </p:bodyStyle>
    <p:otherStyle>
      <a:defPPr>
        <a:defRPr lang="en-US"/>
      </a:defPPr>
      <a:lvl1pPr marL="0" algn="l" defTabSz="1481599" rtl="0" eaLnBrk="1" latinLnBrk="0" hangingPunct="1">
        <a:defRPr sz="2916" kern="1200">
          <a:solidFill>
            <a:schemeClr val="tx1"/>
          </a:solidFill>
          <a:latin typeface="+mn-lt"/>
          <a:ea typeface="+mn-ea"/>
          <a:cs typeface="+mn-cs"/>
        </a:defRPr>
      </a:lvl1pPr>
      <a:lvl2pPr marL="740800" algn="l" defTabSz="1481599" rtl="0" eaLnBrk="1" latinLnBrk="0" hangingPunct="1">
        <a:defRPr sz="2916" kern="1200">
          <a:solidFill>
            <a:schemeClr val="tx1"/>
          </a:solidFill>
          <a:latin typeface="+mn-lt"/>
          <a:ea typeface="+mn-ea"/>
          <a:cs typeface="+mn-cs"/>
        </a:defRPr>
      </a:lvl2pPr>
      <a:lvl3pPr marL="1481599" algn="l" defTabSz="1481599" rtl="0" eaLnBrk="1" latinLnBrk="0" hangingPunct="1">
        <a:defRPr sz="2916" kern="1200">
          <a:solidFill>
            <a:schemeClr val="tx1"/>
          </a:solidFill>
          <a:latin typeface="+mn-lt"/>
          <a:ea typeface="+mn-ea"/>
          <a:cs typeface="+mn-cs"/>
        </a:defRPr>
      </a:lvl3pPr>
      <a:lvl4pPr marL="2222398" algn="l" defTabSz="1481599" rtl="0" eaLnBrk="1" latinLnBrk="0" hangingPunct="1">
        <a:defRPr sz="2916" kern="1200">
          <a:solidFill>
            <a:schemeClr val="tx1"/>
          </a:solidFill>
          <a:latin typeface="+mn-lt"/>
          <a:ea typeface="+mn-ea"/>
          <a:cs typeface="+mn-cs"/>
        </a:defRPr>
      </a:lvl4pPr>
      <a:lvl5pPr marL="2963196" algn="l" defTabSz="1481599" rtl="0" eaLnBrk="1" latinLnBrk="0" hangingPunct="1">
        <a:defRPr sz="2916" kern="1200">
          <a:solidFill>
            <a:schemeClr val="tx1"/>
          </a:solidFill>
          <a:latin typeface="+mn-lt"/>
          <a:ea typeface="+mn-ea"/>
          <a:cs typeface="+mn-cs"/>
        </a:defRPr>
      </a:lvl5pPr>
      <a:lvl6pPr marL="3703996" algn="l" defTabSz="1481599" rtl="0" eaLnBrk="1" latinLnBrk="0" hangingPunct="1">
        <a:defRPr sz="2916" kern="1200">
          <a:solidFill>
            <a:schemeClr val="tx1"/>
          </a:solidFill>
          <a:latin typeface="+mn-lt"/>
          <a:ea typeface="+mn-ea"/>
          <a:cs typeface="+mn-cs"/>
        </a:defRPr>
      </a:lvl6pPr>
      <a:lvl7pPr marL="4444795" algn="l" defTabSz="1481599" rtl="0" eaLnBrk="1" latinLnBrk="0" hangingPunct="1">
        <a:defRPr sz="2916" kern="1200">
          <a:solidFill>
            <a:schemeClr val="tx1"/>
          </a:solidFill>
          <a:latin typeface="+mn-lt"/>
          <a:ea typeface="+mn-ea"/>
          <a:cs typeface="+mn-cs"/>
        </a:defRPr>
      </a:lvl7pPr>
      <a:lvl8pPr marL="5185595" algn="l" defTabSz="1481599" rtl="0" eaLnBrk="1" latinLnBrk="0" hangingPunct="1">
        <a:defRPr sz="2916" kern="1200">
          <a:solidFill>
            <a:schemeClr val="tx1"/>
          </a:solidFill>
          <a:latin typeface="+mn-lt"/>
          <a:ea typeface="+mn-ea"/>
          <a:cs typeface="+mn-cs"/>
        </a:defRPr>
      </a:lvl8pPr>
      <a:lvl9pPr marL="5926393" algn="l" defTabSz="1481599" rtl="0" eaLnBrk="1" latinLnBrk="0" hangingPunct="1">
        <a:defRPr sz="2916"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D5D89865-DFD1-4A5A-BFE0-6EEF0A7F3DD4}"/>
              </a:ext>
            </a:extLst>
          </p:cNvPr>
          <p:cNvSpPr/>
          <p:nvPr userDrawn="1"/>
        </p:nvSpPr>
        <p:spPr>
          <a:xfrm>
            <a:off x="10788088" y="6991081"/>
            <a:ext cx="22070292" cy="10474035"/>
          </a:xfrm>
          <a:prstGeom prst="rect">
            <a:avLst/>
          </a:prstGeom>
          <a:solidFill>
            <a:schemeClr val="tx2">
              <a:lumMod val="10000"/>
              <a:lumOff val="90000"/>
              <a:alpha val="75000"/>
            </a:schemeClr>
          </a:solidFill>
          <a:ln w="254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2" dirty="0"/>
          </a:p>
        </p:txBody>
      </p:sp>
      <p:sp>
        <p:nvSpPr>
          <p:cNvPr id="10" name="Rectangle 9">
            <a:extLst>
              <a:ext uri="{FF2B5EF4-FFF2-40B4-BE49-F238E27FC236}">
                <a16:creationId xmlns:a16="http://schemas.microsoft.com/office/drawing/2014/main" id="{946181CB-7913-491C-8876-3D0EA2B5E648}"/>
              </a:ext>
            </a:extLst>
          </p:cNvPr>
          <p:cNvSpPr/>
          <p:nvPr userDrawn="1"/>
        </p:nvSpPr>
        <p:spPr>
          <a:xfrm>
            <a:off x="120056" y="6999472"/>
            <a:ext cx="10848108" cy="10474035"/>
          </a:xfrm>
          <a:prstGeom prst="rect">
            <a:avLst/>
          </a:prstGeom>
          <a:solidFill>
            <a:schemeClr val="tx2">
              <a:lumMod val="10000"/>
              <a:lumOff val="90000"/>
              <a:alpha val="75000"/>
            </a:schemeClr>
          </a:solidFill>
          <a:ln w="254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2" dirty="0"/>
          </a:p>
        </p:txBody>
      </p:sp>
      <p:sp>
        <p:nvSpPr>
          <p:cNvPr id="7" name="Rectangle 6">
            <a:extLst>
              <a:ext uri="{FF2B5EF4-FFF2-40B4-BE49-F238E27FC236}">
                <a16:creationId xmlns:a16="http://schemas.microsoft.com/office/drawing/2014/main" id="{E2A439ED-A85D-450F-8164-16AD6C4B9145}"/>
              </a:ext>
            </a:extLst>
          </p:cNvPr>
          <p:cNvSpPr/>
          <p:nvPr userDrawn="1"/>
        </p:nvSpPr>
        <p:spPr>
          <a:xfrm>
            <a:off x="0" y="0"/>
            <a:ext cx="32918400" cy="2182092"/>
          </a:xfrm>
          <a:prstGeom prst="rect">
            <a:avLst/>
          </a:prstGeom>
          <a:solidFill>
            <a:srgbClr val="92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2" dirty="0"/>
          </a:p>
        </p:txBody>
      </p:sp>
      <p:sp>
        <p:nvSpPr>
          <p:cNvPr id="8" name="Rectangle 7">
            <a:extLst>
              <a:ext uri="{FF2B5EF4-FFF2-40B4-BE49-F238E27FC236}">
                <a16:creationId xmlns:a16="http://schemas.microsoft.com/office/drawing/2014/main" id="{F7982AF0-9FA7-4DAC-B1F8-C6D3622D1CEC}"/>
              </a:ext>
            </a:extLst>
          </p:cNvPr>
          <p:cNvSpPr/>
          <p:nvPr userDrawn="1"/>
        </p:nvSpPr>
        <p:spPr>
          <a:xfrm>
            <a:off x="0" y="17456734"/>
            <a:ext cx="32918400" cy="1745673"/>
          </a:xfrm>
          <a:prstGeom prst="rect">
            <a:avLst/>
          </a:prstGeom>
          <a:solidFill>
            <a:srgbClr val="920000"/>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2" dirty="0"/>
          </a:p>
        </p:txBody>
      </p:sp>
      <p:sp>
        <p:nvSpPr>
          <p:cNvPr id="12" name="Rectangle 11">
            <a:extLst>
              <a:ext uri="{FF2B5EF4-FFF2-40B4-BE49-F238E27FC236}">
                <a16:creationId xmlns:a16="http://schemas.microsoft.com/office/drawing/2014/main" id="{2D4C5F85-2B76-4210-8DA5-8B3A5990DFC8}"/>
              </a:ext>
            </a:extLst>
          </p:cNvPr>
          <p:cNvSpPr/>
          <p:nvPr userDrawn="1"/>
        </p:nvSpPr>
        <p:spPr>
          <a:xfrm>
            <a:off x="0" y="137471734"/>
            <a:ext cx="32918400" cy="436419"/>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2" dirty="0"/>
          </a:p>
        </p:txBody>
      </p:sp>
      <p:sp>
        <p:nvSpPr>
          <p:cNvPr id="13" name="Rectangle 12">
            <a:extLst>
              <a:ext uri="{FF2B5EF4-FFF2-40B4-BE49-F238E27FC236}">
                <a16:creationId xmlns:a16="http://schemas.microsoft.com/office/drawing/2014/main" id="{F5A5D57C-4461-4189-B9B5-1AFE6A535ED4}"/>
              </a:ext>
            </a:extLst>
          </p:cNvPr>
          <p:cNvSpPr/>
          <p:nvPr userDrawn="1"/>
        </p:nvSpPr>
        <p:spPr>
          <a:xfrm>
            <a:off x="0" y="2182099"/>
            <a:ext cx="32918400" cy="436419"/>
          </a:xfrm>
          <a:prstGeom prst="rect">
            <a:avLst/>
          </a:prstGeom>
          <a:solidFill>
            <a:schemeClr val="tx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2" dirty="0"/>
          </a:p>
        </p:txBody>
      </p:sp>
      <p:pic>
        <p:nvPicPr>
          <p:cNvPr id="14" name="Picture 13">
            <a:extLst>
              <a:ext uri="{FF2B5EF4-FFF2-40B4-BE49-F238E27FC236}">
                <a16:creationId xmlns:a16="http://schemas.microsoft.com/office/drawing/2014/main" id="{D98E1038-1929-4DEB-AD20-AAF2405536A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49631" y="19056931"/>
            <a:ext cx="4334266" cy="88737"/>
          </a:xfrm>
          <a:prstGeom prst="rect">
            <a:avLst/>
          </a:prstGeom>
        </p:spPr>
      </p:pic>
      <p:sp>
        <p:nvSpPr>
          <p:cNvPr id="15" name="Rectangle 14">
            <a:extLst>
              <a:ext uri="{FF2B5EF4-FFF2-40B4-BE49-F238E27FC236}">
                <a16:creationId xmlns:a16="http://schemas.microsoft.com/office/drawing/2014/main" id="{5B0362F5-29B7-478D-8285-E1AF0101F14D}"/>
              </a:ext>
            </a:extLst>
          </p:cNvPr>
          <p:cNvSpPr/>
          <p:nvPr userDrawn="1"/>
        </p:nvSpPr>
        <p:spPr>
          <a:xfrm>
            <a:off x="0" y="6546280"/>
            <a:ext cx="32918400" cy="436419"/>
          </a:xfrm>
          <a:prstGeom prst="rect">
            <a:avLst/>
          </a:prstGeom>
          <a:solidFill>
            <a:schemeClr val="tx1">
              <a:lumMod val="5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2" dirty="0"/>
          </a:p>
        </p:txBody>
      </p:sp>
      <p:grpSp>
        <p:nvGrpSpPr>
          <p:cNvPr id="30" name="Group 29">
            <a:extLst>
              <a:ext uri="{FF2B5EF4-FFF2-40B4-BE49-F238E27FC236}">
                <a16:creationId xmlns:a16="http://schemas.microsoft.com/office/drawing/2014/main" id="{30D0EE4A-6609-4324-BFE0-ECFFDCC149D7}"/>
              </a:ext>
            </a:extLst>
          </p:cNvPr>
          <p:cNvGrpSpPr/>
          <p:nvPr userDrawn="1"/>
        </p:nvGrpSpPr>
        <p:grpSpPr>
          <a:xfrm>
            <a:off x="-5417820" y="0"/>
            <a:ext cx="5074920" cy="19202400"/>
            <a:chOff x="-5417820" y="0"/>
            <a:chExt cx="5074920" cy="19202400"/>
          </a:xfrm>
        </p:grpSpPr>
        <p:sp>
          <p:nvSpPr>
            <p:cNvPr id="31" name="Instructions">
              <a:extLst>
                <a:ext uri="{FF2B5EF4-FFF2-40B4-BE49-F238E27FC236}">
                  <a16:creationId xmlns:a16="http://schemas.microsoft.com/office/drawing/2014/main" id="{69B5B1A1-C582-4C14-B6D4-EAC82AD51884}"/>
                </a:ext>
              </a:extLst>
            </p:cNvPr>
            <p:cNvSpPr/>
            <p:nvPr userDrawn="1"/>
          </p:nvSpPr>
          <p:spPr>
            <a:xfrm>
              <a:off x="-5417820" y="0"/>
              <a:ext cx="5074920" cy="19202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7148" tIns="77148" rIns="77148" bIns="77148"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809"/>
                </a:spcAft>
              </a:pPr>
              <a:r>
                <a:rPr lang="en-US" sz="3240" dirty="0">
                  <a:solidFill>
                    <a:srgbClr val="7F7F7F"/>
                  </a:solidFill>
                  <a:latin typeface="Calibri" pitchFamily="34" charset="0"/>
                  <a:cs typeface="Calibri" panose="020F0502020204030204" pitchFamily="34" charset="0"/>
                </a:rPr>
                <a:t>Poster Print Size:</a:t>
              </a:r>
              <a:endParaRPr sz="3240" dirty="0">
                <a:solidFill>
                  <a:srgbClr val="7F7F7F"/>
                </a:solidFill>
                <a:latin typeface="Calibri" pitchFamily="34" charset="0"/>
                <a:cs typeface="Calibri" panose="020F0502020204030204" pitchFamily="34" charset="0"/>
              </a:endParaRPr>
            </a:p>
            <a:p>
              <a:pPr lvl="0">
                <a:spcBef>
                  <a:spcPts val="0"/>
                </a:spcBef>
                <a:spcAft>
                  <a:spcPts val="809"/>
                </a:spcAft>
              </a:pPr>
              <a:r>
                <a:rPr lang="en-US" sz="2210">
                  <a:solidFill>
                    <a:srgbClr val="7F7F7F"/>
                  </a:solidFill>
                  <a:latin typeface="Calibri" pitchFamily="34" charset="0"/>
                  <a:cs typeface="Calibri" panose="020F0502020204030204" pitchFamily="34" charset="0"/>
                </a:rPr>
                <a:t>This poster template is 21” high by 36” wide. It can be used to print any poster with the same aspect ratio such as 42” high by 72” wide or 40” high by 69” wide.</a:t>
              </a:r>
            </a:p>
            <a:p>
              <a:pPr lvl="0">
                <a:spcBef>
                  <a:spcPts val="0"/>
                </a:spcBef>
                <a:spcAft>
                  <a:spcPts val="809"/>
                </a:spcAft>
              </a:pPr>
              <a:endParaRPr lang="en-US" sz="2210" dirty="0">
                <a:solidFill>
                  <a:srgbClr val="7F7F7F"/>
                </a:solidFill>
                <a:latin typeface="Calibri" pitchFamily="34" charset="0"/>
                <a:cs typeface="Calibri" panose="020F0502020204030204" pitchFamily="34" charset="0"/>
              </a:endParaRPr>
            </a:p>
            <a:p>
              <a:pPr lvl="0">
                <a:spcBef>
                  <a:spcPts val="0"/>
                </a:spcBef>
                <a:spcAft>
                  <a:spcPts val="809"/>
                </a:spcAft>
              </a:pPr>
              <a:r>
                <a:rPr lang="en-US" sz="2210" baseline="0">
                  <a:solidFill>
                    <a:srgbClr val="7F7F7F"/>
                  </a:solidFill>
                  <a:latin typeface="Calibri" pitchFamily="34" charset="0"/>
                  <a:cs typeface="Calibri" panose="020F0502020204030204" pitchFamily="34" charset="0"/>
                </a:rPr>
                <a:t>Always </a:t>
              </a:r>
              <a:r>
                <a:rPr lang="en-US" sz="2210" baseline="0" dirty="0">
                  <a:solidFill>
                    <a:srgbClr val="7F7F7F"/>
                  </a:solidFill>
                  <a:latin typeface="Calibri" pitchFamily="34" charset="0"/>
                  <a:cs typeface="Calibri" panose="020F0502020204030204" pitchFamily="34" charset="0"/>
                </a:rPr>
                <a:t>check the specific poster requirements with your conference organizer to </a:t>
              </a:r>
              <a:r>
                <a:rPr lang="en-US" sz="2210" baseline="0">
                  <a:solidFill>
                    <a:srgbClr val="7F7F7F"/>
                  </a:solidFill>
                  <a:latin typeface="Calibri" pitchFamily="34" charset="0"/>
                  <a:cs typeface="Calibri" panose="020F0502020204030204" pitchFamily="34" charset="0"/>
                </a:rPr>
                <a:t>confirm that you are within the size allowed.</a:t>
              </a:r>
            </a:p>
            <a:p>
              <a:pPr lvl="0">
                <a:spcBef>
                  <a:spcPts val="0"/>
                </a:spcBef>
                <a:spcAft>
                  <a:spcPts val="809"/>
                </a:spcAft>
              </a:pPr>
              <a:endParaRPr lang="en-US" sz="2210" baseline="0" dirty="0">
                <a:solidFill>
                  <a:srgbClr val="7F7F7F"/>
                </a:solidFill>
                <a:latin typeface="Calibri" pitchFamily="34" charset="0"/>
                <a:cs typeface="Calibri" panose="020F0502020204030204" pitchFamily="34" charset="0"/>
              </a:endParaRPr>
            </a:p>
            <a:p>
              <a:pPr lvl="0">
                <a:spcBef>
                  <a:spcPts val="0"/>
                </a:spcBef>
                <a:spcAft>
                  <a:spcPts val="809"/>
                </a:spcAft>
              </a:pPr>
              <a:r>
                <a:rPr lang="en-US" sz="3240">
                  <a:solidFill>
                    <a:srgbClr val="7F7F7F"/>
                  </a:solidFill>
                  <a:latin typeface="Calibri" pitchFamily="34" charset="0"/>
                  <a:cs typeface="Calibri" panose="020F0502020204030204" pitchFamily="34" charset="0"/>
                </a:rPr>
                <a:t>Multiple Layouts and Colors:</a:t>
              </a:r>
              <a:endParaRPr lang="en-US" sz="3240" dirty="0">
                <a:solidFill>
                  <a:srgbClr val="7F7F7F"/>
                </a:solidFill>
                <a:latin typeface="Calibri" pitchFamily="34" charset="0"/>
                <a:cs typeface="Calibri" panose="020F0502020204030204" pitchFamily="34" charset="0"/>
              </a:endParaRPr>
            </a:p>
            <a:p>
              <a:pPr lvl="0">
                <a:spcBef>
                  <a:spcPts val="0"/>
                </a:spcBef>
                <a:spcAft>
                  <a:spcPts val="809"/>
                </a:spcAft>
              </a:pPr>
              <a:r>
                <a:rPr lang="en-US" sz="2210" dirty="0">
                  <a:solidFill>
                    <a:srgbClr val="7F7F7F"/>
                  </a:solidFill>
                  <a:latin typeface="Calibri" pitchFamily="34" charset="0"/>
                  <a:cs typeface="Calibri" panose="020F0502020204030204" pitchFamily="34" charset="0"/>
                </a:rPr>
                <a:t>Use the </a:t>
              </a:r>
              <a:r>
                <a:rPr lang="en-US" sz="2210" b="1" dirty="0">
                  <a:solidFill>
                    <a:srgbClr val="7F7F7F"/>
                  </a:solidFill>
                  <a:latin typeface="Calibri" pitchFamily="34" charset="0"/>
                  <a:cs typeface="Calibri" panose="020F0502020204030204" pitchFamily="34" charset="0"/>
                </a:rPr>
                <a:t>Layout</a:t>
              </a:r>
              <a:r>
                <a:rPr lang="en-US" sz="2210" dirty="0">
                  <a:solidFill>
                    <a:srgbClr val="7F7F7F"/>
                  </a:solidFill>
                  <a:latin typeface="Calibri" pitchFamily="34" charset="0"/>
                  <a:cs typeface="Calibri" panose="020F0502020204030204" pitchFamily="34" charset="0"/>
                </a:rPr>
                <a:t> dropdown to choose between one, two, or three content sections.</a:t>
              </a:r>
            </a:p>
            <a:p>
              <a:pPr lvl="0">
                <a:spcBef>
                  <a:spcPts val="0"/>
                </a:spcBef>
                <a:spcAft>
                  <a:spcPts val="809"/>
                </a:spcAft>
              </a:pPr>
              <a:endParaRPr lang="en-US" sz="2210" dirty="0">
                <a:solidFill>
                  <a:srgbClr val="7F7F7F"/>
                </a:solidFill>
                <a:latin typeface="Calibri" pitchFamily="34" charset="0"/>
                <a:cs typeface="Calibri" panose="020F0502020204030204" pitchFamily="34" charset="0"/>
              </a:endParaRPr>
            </a:p>
            <a:p>
              <a:pPr lvl="0">
                <a:spcBef>
                  <a:spcPts val="0"/>
                </a:spcBef>
                <a:spcAft>
                  <a:spcPts val="809"/>
                </a:spcAft>
              </a:pPr>
              <a:endParaRPr lang="en-US" sz="2210" dirty="0">
                <a:solidFill>
                  <a:srgbClr val="7F7F7F"/>
                </a:solidFill>
                <a:latin typeface="Calibri" pitchFamily="34" charset="0"/>
                <a:cs typeface="Calibri" panose="020F0502020204030204" pitchFamily="34" charset="0"/>
              </a:endParaRPr>
            </a:p>
            <a:p>
              <a:pPr lvl="0">
                <a:spcBef>
                  <a:spcPts val="0"/>
                </a:spcBef>
                <a:spcAft>
                  <a:spcPts val="809"/>
                </a:spcAft>
              </a:pPr>
              <a:endParaRPr lang="en-US" sz="2210" dirty="0">
                <a:solidFill>
                  <a:srgbClr val="7F7F7F"/>
                </a:solidFill>
                <a:latin typeface="Calibri" pitchFamily="34" charset="0"/>
                <a:cs typeface="Calibri" panose="020F0502020204030204" pitchFamily="34" charset="0"/>
              </a:endParaRPr>
            </a:p>
            <a:p>
              <a:pPr lvl="0">
                <a:spcBef>
                  <a:spcPts val="0"/>
                </a:spcBef>
                <a:spcAft>
                  <a:spcPts val="809"/>
                </a:spcAft>
              </a:pPr>
              <a:endParaRPr lang="en-US" sz="3240" dirty="0">
                <a:solidFill>
                  <a:srgbClr val="7F7F7F"/>
                </a:solidFill>
                <a:latin typeface="Calibri" pitchFamily="34" charset="0"/>
                <a:cs typeface="Calibri" panose="020F0502020204030204" pitchFamily="34" charset="0"/>
              </a:endParaRPr>
            </a:p>
            <a:p>
              <a:pPr lvl="0">
                <a:spcBef>
                  <a:spcPts val="0"/>
                </a:spcBef>
                <a:spcAft>
                  <a:spcPts val="809"/>
                </a:spcAft>
              </a:pPr>
              <a:endParaRPr lang="en-US" sz="3240" dirty="0">
                <a:solidFill>
                  <a:srgbClr val="7F7F7F"/>
                </a:solidFill>
                <a:latin typeface="Calibri" pitchFamily="34" charset="0"/>
                <a:cs typeface="Calibri" panose="020F0502020204030204" pitchFamily="34" charset="0"/>
              </a:endParaRPr>
            </a:p>
            <a:p>
              <a:pPr lvl="0">
                <a:spcBef>
                  <a:spcPts val="0"/>
                </a:spcBef>
                <a:spcAft>
                  <a:spcPts val="809"/>
                </a:spcAft>
              </a:pPr>
              <a:endParaRPr lang="en-US" sz="3240">
                <a:solidFill>
                  <a:srgbClr val="7F7F7F"/>
                </a:solidFill>
                <a:latin typeface="Calibri" pitchFamily="34" charset="0"/>
                <a:cs typeface="Calibri" panose="020F0502020204030204" pitchFamily="34" charset="0"/>
              </a:endParaRPr>
            </a:p>
            <a:p>
              <a:pPr lvl="0">
                <a:spcBef>
                  <a:spcPts val="0"/>
                </a:spcBef>
                <a:spcAft>
                  <a:spcPts val="809"/>
                </a:spcAft>
              </a:pPr>
              <a:r>
                <a:rPr lang="en-US" sz="3240">
                  <a:solidFill>
                    <a:srgbClr val="7F7F7F"/>
                  </a:solidFill>
                  <a:latin typeface="Calibri" pitchFamily="34" charset="0"/>
                  <a:cs typeface="Calibri" panose="020F0502020204030204" pitchFamily="34" charset="0"/>
                </a:rPr>
                <a:t>Charts &amp; Tables:</a:t>
              </a:r>
            </a:p>
            <a:p>
              <a:pPr lvl="0">
                <a:spcBef>
                  <a:spcPts val="0"/>
                </a:spcBef>
                <a:spcAft>
                  <a:spcPts val="809"/>
                </a:spcAft>
              </a:pPr>
              <a:r>
                <a:rPr lang="en-US" sz="2210" kern="1200">
                  <a:solidFill>
                    <a:srgbClr val="7F7F7F"/>
                  </a:solidFill>
                  <a:latin typeface="Calibri" pitchFamily="34" charset="0"/>
                  <a:ea typeface="+mn-ea"/>
                  <a:cs typeface="Calibri" panose="020F0502020204030204" pitchFamily="34" charset="0"/>
                </a:rPr>
                <a:t>For clear resolution, do not paste charts, tables and graphs into your PowerPoint with a simple paste or as an image.  Instead use Paste Special: Use Destination Theme or Use Source Formatting. For more instruction, please go to  </a:t>
              </a:r>
              <a:r>
                <a:rPr lang="en-US" sz="2210" kern="1200">
                  <a:solidFill>
                    <a:srgbClr val="7F7F7F"/>
                  </a:solidFill>
                  <a:latin typeface="Calibri" pitchFamily="34" charset="0"/>
                  <a:ea typeface="+mn-ea"/>
                  <a:cs typeface="Calibri" panose="020F0502020204030204" pitchFamily="34" charset="0"/>
                  <a:hlinkClick r:id="rId4">
                    <a:extLst>
                      <a:ext uri="{A12FA001-AC4F-418D-AE19-62706E023703}">
                        <ahyp:hlinkClr xmlns:ahyp="http://schemas.microsoft.com/office/drawing/2018/hyperlinkcolor" val="tx"/>
                      </a:ext>
                    </a:extLst>
                  </a:hlinkClick>
                </a:rPr>
                <a:t>https://www.genigraphics.com/fileprep</a:t>
              </a:r>
              <a:r>
                <a:rPr lang="en-US" sz="2210" kern="1200">
                  <a:solidFill>
                    <a:srgbClr val="7F7F7F"/>
                  </a:solidFill>
                  <a:latin typeface="Calibri" pitchFamily="34" charset="0"/>
                  <a:ea typeface="+mn-ea"/>
                  <a:cs typeface="Calibri" panose="020F0502020204030204" pitchFamily="34" charset="0"/>
                </a:rPr>
                <a:t>.  </a:t>
              </a:r>
            </a:p>
            <a:p>
              <a:pPr lvl="0">
                <a:spcBef>
                  <a:spcPts val="0"/>
                </a:spcBef>
                <a:spcAft>
                  <a:spcPts val="809"/>
                </a:spcAft>
              </a:pPr>
              <a:endParaRPr lang="en-US" sz="2210" kern="1200">
                <a:solidFill>
                  <a:srgbClr val="7F7F7F"/>
                </a:solidFill>
                <a:latin typeface="Calibri" pitchFamily="34" charset="0"/>
                <a:ea typeface="+mn-ea"/>
                <a:cs typeface="Calibri" panose="020F0502020204030204" pitchFamily="34" charset="0"/>
              </a:endParaRPr>
            </a:p>
            <a:p>
              <a:pPr lvl="0">
                <a:spcBef>
                  <a:spcPts val="0"/>
                </a:spcBef>
                <a:spcAft>
                  <a:spcPts val="809"/>
                </a:spcAft>
              </a:pPr>
              <a:r>
                <a:rPr lang="en-US" sz="3240">
                  <a:solidFill>
                    <a:srgbClr val="7F7F7F"/>
                  </a:solidFill>
                  <a:latin typeface="Calibri" pitchFamily="34" charset="0"/>
                  <a:cs typeface="Calibri" panose="020F0502020204030204" pitchFamily="34" charset="0"/>
                </a:rPr>
                <a:t>Image</a:t>
              </a:r>
              <a:r>
                <a:rPr lang="en-US" sz="3240" baseline="0">
                  <a:solidFill>
                    <a:srgbClr val="7F7F7F"/>
                  </a:solidFill>
                  <a:latin typeface="Calibri" pitchFamily="34" charset="0"/>
                  <a:cs typeface="Calibri" panose="020F0502020204030204" pitchFamily="34" charset="0"/>
                </a:rPr>
                <a:t> </a:t>
              </a:r>
              <a:r>
                <a:rPr lang="en-US" sz="3240" baseline="0" dirty="0">
                  <a:solidFill>
                    <a:srgbClr val="7F7F7F"/>
                  </a:solidFill>
                  <a:latin typeface="Calibri" pitchFamily="34" charset="0"/>
                  <a:cs typeface="Calibri" panose="020F0502020204030204" pitchFamily="34" charset="0"/>
                </a:rPr>
                <a:t>Quality</a:t>
              </a:r>
              <a:r>
                <a:rPr lang="en-US" sz="3240" dirty="0">
                  <a:solidFill>
                    <a:srgbClr val="7F7F7F"/>
                  </a:solidFill>
                  <a:latin typeface="Calibri" pitchFamily="34" charset="0"/>
                  <a:cs typeface="Calibri" panose="020F0502020204030204" pitchFamily="34" charset="0"/>
                </a:rPr>
                <a:t>:</a:t>
              </a:r>
            </a:p>
            <a:p>
              <a:pPr lvl="0">
                <a:spcBef>
                  <a:spcPts val="0"/>
                </a:spcBef>
                <a:spcAft>
                  <a:spcPts val="809"/>
                </a:spcAft>
              </a:pPr>
              <a:r>
                <a:rPr lang="en-US" sz="2210" dirty="0">
                  <a:solidFill>
                    <a:srgbClr val="7F7F7F"/>
                  </a:solidFill>
                  <a:latin typeface="Calibri" pitchFamily="34" charset="0"/>
                  <a:cs typeface="Calibri" panose="020F0502020204030204" pitchFamily="34" charset="0"/>
                </a:rPr>
                <a:t>You can place digital photos or logo art in your poster file by selecting the </a:t>
              </a:r>
              <a:r>
                <a:rPr lang="en-US" sz="2210" b="1" dirty="0">
                  <a:solidFill>
                    <a:srgbClr val="7F7F7F"/>
                  </a:solidFill>
                  <a:latin typeface="Calibri" pitchFamily="34" charset="0"/>
                  <a:cs typeface="Calibri" panose="020F0502020204030204" pitchFamily="34" charset="0"/>
                </a:rPr>
                <a:t>Insert, Picture</a:t>
              </a:r>
              <a:r>
                <a:rPr lang="en-US" sz="2210"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2210" b="1" dirty="0">
                  <a:solidFill>
                    <a:srgbClr val="7F7F7F"/>
                  </a:solidFill>
                  <a:latin typeface="Calibri" pitchFamily="34" charset="0"/>
                  <a:cs typeface="Calibri" panose="020F0502020204030204" pitchFamily="34" charset="0"/>
                </a:rPr>
                <a:t>150-200 pixels per inch in their final printed size</a:t>
              </a:r>
              <a:r>
                <a:rPr lang="en-US" sz="2210" dirty="0">
                  <a:solidFill>
                    <a:srgbClr val="7F7F7F"/>
                  </a:solidFill>
                  <a:latin typeface="Calibri" pitchFamily="34" charset="0"/>
                  <a:cs typeface="Calibri" panose="020F0502020204030204" pitchFamily="34" charset="0"/>
                </a:rPr>
                <a:t>. For instance, a 1600 x 1200 pixel</a:t>
              </a:r>
              <a:r>
                <a:rPr lang="en-US" sz="2210" baseline="0" dirty="0">
                  <a:solidFill>
                    <a:srgbClr val="7F7F7F"/>
                  </a:solidFill>
                  <a:latin typeface="Calibri" pitchFamily="34" charset="0"/>
                  <a:cs typeface="Calibri" panose="020F0502020204030204" pitchFamily="34" charset="0"/>
                </a:rPr>
                <a:t> photo will usually look fine up to </a:t>
              </a:r>
              <a:r>
                <a:rPr lang="en-US" sz="2210" dirty="0">
                  <a:solidFill>
                    <a:srgbClr val="7F7F7F"/>
                  </a:solidFill>
                  <a:latin typeface="Calibri" pitchFamily="34" charset="0"/>
                  <a:cs typeface="Calibri" panose="020F0502020204030204" pitchFamily="34" charset="0"/>
                </a:rPr>
                <a:t>8“-10” wide on your printed poster.</a:t>
              </a:r>
            </a:p>
            <a:p>
              <a:pPr lvl="0">
                <a:spcBef>
                  <a:spcPts val="0"/>
                </a:spcBef>
                <a:spcAft>
                  <a:spcPts val="809"/>
                </a:spcAft>
              </a:pPr>
              <a:r>
                <a:rPr lang="en-US" sz="2210"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a:t>
              </a:r>
            </a:p>
            <a:p>
              <a:pPr lvl="0" algn="ctr">
                <a:spcBef>
                  <a:spcPts val="0"/>
                </a:spcBef>
                <a:spcAft>
                  <a:spcPts val="809"/>
                </a:spcAft>
              </a:pPr>
              <a:br>
                <a:rPr lang="en-US" sz="1620" dirty="0">
                  <a:solidFill>
                    <a:srgbClr val="7F7F7F"/>
                  </a:solidFill>
                  <a:latin typeface="Calibri" pitchFamily="34" charset="0"/>
                  <a:cs typeface="Calibri" panose="020F0502020204030204" pitchFamily="34" charset="0"/>
                </a:rPr>
              </a:br>
              <a:r>
                <a:rPr lang="en-US" sz="1620" dirty="0">
                  <a:solidFill>
                    <a:srgbClr val="7F7F7F"/>
                  </a:solidFill>
                  <a:latin typeface="Calibri" pitchFamily="34" charset="0"/>
                  <a:cs typeface="Calibri" panose="020F0502020204030204" pitchFamily="34" charset="0"/>
                </a:rPr>
                <a:t>[This sidebar area does not print.]</a:t>
              </a:r>
            </a:p>
          </p:txBody>
        </p:sp>
        <p:grpSp>
          <p:nvGrpSpPr>
            <p:cNvPr id="32" name="Group 31">
              <a:extLst>
                <a:ext uri="{FF2B5EF4-FFF2-40B4-BE49-F238E27FC236}">
                  <a16:creationId xmlns:a16="http://schemas.microsoft.com/office/drawing/2014/main" id="{8D2B0B60-3B61-4464-85AB-94654227164E}"/>
                </a:ext>
              </a:extLst>
            </p:cNvPr>
            <p:cNvGrpSpPr/>
            <p:nvPr userDrawn="1"/>
          </p:nvGrpSpPr>
          <p:grpSpPr>
            <a:xfrm>
              <a:off x="-5280660" y="5981339"/>
              <a:ext cx="4800600" cy="2480694"/>
              <a:chOff x="-12046792" y="16603579"/>
              <a:chExt cx="10473836" cy="5197643"/>
            </a:xfrm>
          </p:grpSpPr>
          <p:pic>
            <p:nvPicPr>
              <p:cNvPr id="33" name="Picture 32">
                <a:extLst>
                  <a:ext uri="{FF2B5EF4-FFF2-40B4-BE49-F238E27FC236}">
                    <a16:creationId xmlns:a16="http://schemas.microsoft.com/office/drawing/2014/main" id="{A4220136-AEA5-4603-A9C0-D828C05E51A7}"/>
                  </a:ext>
                </a:extLst>
              </p:cNvPr>
              <p:cNvPicPr>
                <a:picLocks noChangeAspect="1"/>
              </p:cNvPicPr>
              <p:nvPr userDrawn="1"/>
            </p:nvPicPr>
            <p:blipFill>
              <a:blip r:embed="rId5"/>
              <a:stretch>
                <a:fillRect/>
              </a:stretch>
            </p:blipFill>
            <p:spPr>
              <a:xfrm>
                <a:off x="-12046792" y="17228826"/>
                <a:ext cx="10473836" cy="4572396"/>
              </a:xfrm>
              <a:prstGeom prst="rect">
                <a:avLst/>
              </a:prstGeom>
              <a:ln>
                <a:solidFill>
                  <a:schemeClr val="tx1">
                    <a:lumMod val="65000"/>
                    <a:lumOff val="35000"/>
                  </a:schemeClr>
                </a:solidFill>
              </a:ln>
            </p:spPr>
          </p:pic>
          <p:sp>
            <p:nvSpPr>
              <p:cNvPr id="34" name="Arrow: Down 33">
                <a:extLst>
                  <a:ext uri="{FF2B5EF4-FFF2-40B4-BE49-F238E27FC236}">
                    <a16:creationId xmlns:a16="http://schemas.microsoft.com/office/drawing/2014/main" id="{1491FC44-13B4-42BF-9F56-9FA3E03E38C6}"/>
                  </a:ext>
                </a:extLst>
              </p:cNvPr>
              <p:cNvSpPr/>
              <p:nvPr userDrawn="1"/>
            </p:nvSpPr>
            <p:spPr>
              <a:xfrm>
                <a:off x="-3801979" y="16603579"/>
                <a:ext cx="818147" cy="1732547"/>
              </a:xfrm>
              <a:prstGeom prst="downArrow">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2" dirty="0"/>
              </a:p>
            </p:txBody>
          </p:sp>
        </p:grpSp>
      </p:grpSp>
      <p:grpSp>
        <p:nvGrpSpPr>
          <p:cNvPr id="35" name="Group 34">
            <a:extLst>
              <a:ext uri="{FF2B5EF4-FFF2-40B4-BE49-F238E27FC236}">
                <a16:creationId xmlns:a16="http://schemas.microsoft.com/office/drawing/2014/main" id="{3FD7F1DC-6F7D-48DF-AC51-A609F8EF5A17}"/>
              </a:ext>
            </a:extLst>
          </p:cNvPr>
          <p:cNvGrpSpPr/>
          <p:nvPr userDrawn="1"/>
        </p:nvGrpSpPr>
        <p:grpSpPr>
          <a:xfrm>
            <a:off x="33292478" y="0"/>
            <a:ext cx="5074920" cy="19202400"/>
            <a:chOff x="40348557" y="0"/>
            <a:chExt cx="11774579" cy="40233600"/>
          </a:xfrm>
        </p:grpSpPr>
        <p:sp>
          <p:nvSpPr>
            <p:cNvPr id="36" name="Instructions">
              <a:extLst>
                <a:ext uri="{FF2B5EF4-FFF2-40B4-BE49-F238E27FC236}">
                  <a16:creationId xmlns:a16="http://schemas.microsoft.com/office/drawing/2014/main" id="{A64FA48B-403F-45CE-A40E-64593745F068}"/>
                </a:ext>
              </a:extLst>
            </p:cNvPr>
            <p:cNvSpPr/>
            <p:nvPr userDrawn="1"/>
          </p:nvSpPr>
          <p:spPr>
            <a:xfrm>
              <a:off x="40348557" y="0"/>
              <a:ext cx="11774579" cy="4023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809"/>
                </a:spcAft>
              </a:pPr>
              <a:r>
                <a:rPr lang="en-US" sz="3240" dirty="0">
                  <a:solidFill>
                    <a:schemeClr val="bg1">
                      <a:lumMod val="50000"/>
                    </a:schemeClr>
                  </a:solidFill>
                  <a:latin typeface="Calibri" pitchFamily="34" charset="0"/>
                  <a:cs typeface="Calibri" panose="020F0502020204030204" pitchFamily="34" charset="0"/>
                </a:rPr>
                <a:t>Change</a:t>
              </a:r>
              <a:r>
                <a:rPr lang="en-US" sz="3240" baseline="0" dirty="0">
                  <a:solidFill>
                    <a:schemeClr val="bg1">
                      <a:lumMod val="50000"/>
                    </a:schemeClr>
                  </a:solidFill>
                  <a:latin typeface="Calibri" pitchFamily="34" charset="0"/>
                  <a:cs typeface="Calibri" panose="020F0502020204030204" pitchFamily="34" charset="0"/>
                </a:rPr>
                <a:t> Color Theme</a:t>
              </a:r>
              <a:r>
                <a:rPr lang="en-US" sz="3240" dirty="0">
                  <a:solidFill>
                    <a:schemeClr val="bg1">
                      <a:lumMod val="50000"/>
                    </a:schemeClr>
                  </a:solidFill>
                  <a:latin typeface="Calibri" pitchFamily="34" charset="0"/>
                  <a:cs typeface="Calibri" panose="020F0502020204030204" pitchFamily="34" charset="0"/>
                </a:rPr>
                <a:t>:</a:t>
              </a:r>
              <a:endParaRPr sz="3240" dirty="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r>
                <a:rPr lang="en-US" sz="2210"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2210"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809"/>
                </a:spcAft>
              </a:pPr>
              <a:r>
                <a:rPr lang="en-US" sz="2210" baseline="0" dirty="0">
                  <a:solidFill>
                    <a:schemeClr val="bg1">
                      <a:lumMod val="50000"/>
                    </a:schemeClr>
                  </a:solidFill>
                  <a:latin typeface="Calibri" pitchFamily="34" charset="0"/>
                  <a:cs typeface="Calibri" panose="020F0502020204030204" pitchFamily="34" charset="0"/>
                </a:rPr>
                <a:t>To change the color theme, select the </a:t>
              </a:r>
              <a:r>
                <a:rPr lang="en-US" sz="2210" b="1" baseline="0" dirty="0">
                  <a:solidFill>
                    <a:schemeClr val="bg1">
                      <a:lumMod val="50000"/>
                    </a:schemeClr>
                  </a:solidFill>
                  <a:latin typeface="Calibri" pitchFamily="34" charset="0"/>
                  <a:cs typeface="Calibri" panose="020F0502020204030204" pitchFamily="34" charset="0"/>
                </a:rPr>
                <a:t>Design</a:t>
              </a:r>
              <a:r>
                <a:rPr lang="en-US" sz="2210" baseline="0" dirty="0">
                  <a:solidFill>
                    <a:schemeClr val="bg1">
                      <a:lumMod val="50000"/>
                    </a:schemeClr>
                  </a:solidFill>
                  <a:latin typeface="Calibri" pitchFamily="34" charset="0"/>
                  <a:cs typeface="Calibri" panose="020F0502020204030204" pitchFamily="34" charset="0"/>
                </a:rPr>
                <a:t> tab, then select the </a:t>
              </a:r>
              <a:r>
                <a:rPr lang="en-US" sz="2210" b="1" baseline="0" dirty="0">
                  <a:solidFill>
                    <a:schemeClr val="bg1">
                      <a:lumMod val="50000"/>
                    </a:schemeClr>
                  </a:solidFill>
                  <a:latin typeface="Calibri" pitchFamily="34" charset="0"/>
                  <a:cs typeface="Calibri" panose="020F0502020204030204" pitchFamily="34" charset="0"/>
                </a:rPr>
                <a:t>Colors</a:t>
              </a:r>
              <a:r>
                <a:rPr lang="en-US" sz="2210"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809"/>
                </a:spcAft>
              </a:pPr>
              <a:endParaRPr lang="en-US" sz="2210" baseline="0" dirty="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dirty="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dirty="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dirty="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dirty="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dirty="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dirty="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dirty="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r>
                <a:rPr lang="en-US" sz="2210" baseline="0">
                  <a:solidFill>
                    <a:schemeClr val="bg1">
                      <a:lumMod val="50000"/>
                    </a:schemeClr>
                  </a:solidFill>
                  <a:latin typeface="Calibri" pitchFamily="34" charset="0"/>
                  <a:cs typeface="Calibri" panose="020F0502020204030204" pitchFamily="34" charset="0"/>
                </a:rPr>
                <a:t>The </a:t>
              </a:r>
              <a:r>
                <a:rPr lang="en-US" sz="2210" baseline="0" dirty="0">
                  <a:solidFill>
                    <a:schemeClr val="bg1">
                      <a:lumMod val="50000"/>
                    </a:schemeClr>
                  </a:solidFill>
                  <a:latin typeface="Calibri" pitchFamily="34" charset="0"/>
                  <a:cs typeface="Calibri" panose="020F0502020204030204" pitchFamily="34" charset="0"/>
                </a:rPr>
                <a:t>default color theme for this template is “Office”, so you can always return to that after trying some of the alternatives.</a:t>
              </a:r>
            </a:p>
            <a:p>
              <a:pPr lvl="0">
                <a:spcBef>
                  <a:spcPts val="0"/>
                </a:spcBef>
                <a:spcAft>
                  <a:spcPts val="809"/>
                </a:spcAft>
              </a:pPr>
              <a:endParaRPr lang="en-US" sz="3240" dirty="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r>
                <a:rPr lang="en-US" sz="3240">
                  <a:solidFill>
                    <a:schemeClr val="bg1">
                      <a:lumMod val="50000"/>
                    </a:schemeClr>
                  </a:solidFill>
                  <a:latin typeface="Calibri" pitchFamily="34" charset="0"/>
                  <a:cs typeface="Calibri" panose="020F0502020204030204" pitchFamily="34" charset="0"/>
                </a:rPr>
                <a:t>For help with using our templates:  </a:t>
              </a:r>
            </a:p>
            <a:p>
              <a:pPr lvl="0">
                <a:spcBef>
                  <a:spcPts val="0"/>
                </a:spcBef>
                <a:spcAft>
                  <a:spcPts val="809"/>
                </a:spcAft>
              </a:pPr>
              <a:r>
                <a:rPr lang="en-US" sz="2210" kern="1200">
                  <a:solidFill>
                    <a:srgbClr val="7F7F7F"/>
                  </a:solidFill>
                  <a:latin typeface="Calibri" pitchFamily="34" charset="0"/>
                  <a:ea typeface="+mn-ea"/>
                  <a:cs typeface="Calibri" panose="020F0502020204030204" pitchFamily="34" charset="0"/>
                </a:rPr>
                <a:t>Please go to  </a:t>
              </a:r>
              <a:r>
                <a:rPr lang="en-US" sz="2210" kern="1200">
                  <a:solidFill>
                    <a:srgbClr val="7F7F7F"/>
                  </a:solidFill>
                  <a:latin typeface="Calibri" pitchFamily="34" charset="0"/>
                  <a:ea typeface="+mn-ea"/>
                  <a:cs typeface="Calibri" panose="020F0502020204030204" pitchFamily="34" charset="0"/>
                  <a:hlinkClick r:id="rId4">
                    <a:extLst>
                      <a:ext uri="{A12FA001-AC4F-418D-AE19-62706E023703}">
                        <ahyp:hlinkClr xmlns:ahyp="http://schemas.microsoft.com/office/drawing/2018/hyperlinkcolor" val="tx"/>
                      </a:ext>
                    </a:extLst>
                  </a:hlinkClick>
                </a:rPr>
                <a:t>https://www.genigraphics.com/fileprep</a:t>
              </a:r>
              <a:r>
                <a:rPr lang="en-US" sz="2210" kern="1200">
                  <a:solidFill>
                    <a:srgbClr val="7F7F7F"/>
                  </a:solidFill>
                  <a:latin typeface="Calibri" pitchFamily="34" charset="0"/>
                  <a:ea typeface="+mn-ea"/>
                  <a:cs typeface="Calibri" panose="020F0502020204030204" pitchFamily="34" charset="0"/>
                </a:rPr>
                <a:t>.  </a:t>
              </a:r>
            </a:p>
            <a:p>
              <a:pPr lvl="0">
                <a:spcBef>
                  <a:spcPts val="0"/>
                </a:spcBef>
                <a:spcAft>
                  <a:spcPts val="809"/>
                </a:spcAft>
              </a:pPr>
              <a:endParaRPr lang="en-US" sz="3600" kern="1200">
                <a:solidFill>
                  <a:srgbClr val="7F7F7F"/>
                </a:solidFill>
                <a:latin typeface="Calibri" pitchFamily="34" charset="0"/>
                <a:ea typeface="+mn-ea"/>
                <a:cs typeface="Calibri" panose="020F0502020204030204" pitchFamily="34" charset="0"/>
              </a:endParaRPr>
            </a:p>
            <a:p>
              <a:pPr lvl="0">
                <a:spcBef>
                  <a:spcPts val="0"/>
                </a:spcBef>
                <a:spcAft>
                  <a:spcPts val="809"/>
                </a:spcAft>
              </a:pPr>
              <a:r>
                <a:rPr lang="en-US" sz="3240">
                  <a:solidFill>
                    <a:schemeClr val="bg1">
                      <a:lumMod val="50000"/>
                    </a:schemeClr>
                  </a:solidFill>
                  <a:latin typeface="Calibri" pitchFamily="34" charset="0"/>
                  <a:cs typeface="Calibri" panose="020F0502020204030204" pitchFamily="34" charset="0"/>
                </a:rPr>
                <a:t>Printing </a:t>
              </a:r>
              <a:r>
                <a:rPr lang="en-US" sz="3240" dirty="0">
                  <a:solidFill>
                    <a:schemeClr val="bg1">
                      <a:lumMod val="50000"/>
                    </a:schemeClr>
                  </a:solidFill>
                  <a:latin typeface="Calibri" pitchFamily="34" charset="0"/>
                  <a:cs typeface="Calibri" panose="020F0502020204030204" pitchFamily="34" charset="0"/>
                </a:rPr>
                <a:t>Your Poster:</a:t>
              </a:r>
            </a:p>
            <a:p>
              <a:pPr lvl="0">
                <a:spcBef>
                  <a:spcPts val="0"/>
                </a:spcBef>
                <a:spcAft>
                  <a:spcPts val="809"/>
                </a:spcAft>
              </a:pPr>
              <a:r>
                <a:rPr lang="en-US" sz="2210" dirty="0">
                  <a:solidFill>
                    <a:schemeClr val="bg1">
                      <a:lumMod val="50000"/>
                    </a:schemeClr>
                  </a:solidFill>
                  <a:latin typeface="Calibri" pitchFamily="34" charset="0"/>
                  <a:cs typeface="Calibri" panose="020F0502020204030204" pitchFamily="34" charset="0"/>
                </a:rPr>
                <a:t>Once your poster file is ready, visit</a:t>
              </a:r>
              <a:r>
                <a:rPr lang="en-US" sz="2210" baseline="0" dirty="0">
                  <a:solidFill>
                    <a:schemeClr val="bg1">
                      <a:lumMod val="50000"/>
                    </a:schemeClr>
                  </a:solidFill>
                  <a:latin typeface="Calibri" pitchFamily="34" charset="0"/>
                  <a:cs typeface="Calibri" panose="020F0502020204030204" pitchFamily="34" charset="0"/>
                </a:rPr>
                <a:t> </a:t>
              </a:r>
              <a:r>
                <a:rPr lang="en-US" sz="2210" b="1" baseline="0" dirty="0">
                  <a:solidFill>
                    <a:schemeClr val="bg1">
                      <a:lumMod val="50000"/>
                    </a:schemeClr>
                  </a:solidFill>
                  <a:latin typeface="Calibri" pitchFamily="34" charset="0"/>
                  <a:cs typeface="Calibri" panose="020F0502020204030204" pitchFamily="34" charset="0"/>
                </a:rPr>
                <a:t>www.genigraphics.com</a:t>
              </a:r>
              <a:r>
                <a:rPr lang="en-US" sz="2210"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809"/>
                </a:spcAft>
              </a:pPr>
              <a:r>
                <a:rPr lang="en-US" sz="2210"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2210" baseline="0" dirty="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2210" baseline="0" dirty="0">
                  <a:solidFill>
                    <a:schemeClr val="bg1">
                      <a:lumMod val="50000"/>
                    </a:schemeClr>
                  </a:solidFill>
                  <a:latin typeface="Calibri" pitchFamily="34" charset="0"/>
                  <a:cs typeface="Calibri" panose="020F0502020204030204" pitchFamily="34" charset="0"/>
                </a:rPr>
                <a:t>US and Canada:  1-800-790-4001</a:t>
              </a:r>
              <a:br>
                <a:rPr lang="en-US" sz="2210" baseline="0" dirty="0">
                  <a:solidFill>
                    <a:schemeClr val="bg1">
                      <a:lumMod val="50000"/>
                    </a:schemeClr>
                  </a:solidFill>
                  <a:latin typeface="Calibri" pitchFamily="34" charset="0"/>
                  <a:cs typeface="Calibri" panose="020F0502020204030204" pitchFamily="34" charset="0"/>
                </a:rPr>
              </a:br>
              <a:r>
                <a:rPr lang="en-US" sz="2210"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br>
                <a:rPr lang="en-US" sz="1620" dirty="0">
                  <a:solidFill>
                    <a:schemeClr val="bg1">
                      <a:lumMod val="50000"/>
                    </a:schemeClr>
                  </a:solidFill>
                  <a:latin typeface="Calibri" pitchFamily="34" charset="0"/>
                  <a:cs typeface="Calibri" panose="020F0502020204030204" pitchFamily="34" charset="0"/>
                </a:rPr>
              </a:br>
              <a:r>
                <a:rPr lang="en-US" sz="1620" dirty="0">
                  <a:solidFill>
                    <a:schemeClr val="bg1">
                      <a:lumMod val="50000"/>
                    </a:schemeClr>
                  </a:solidFill>
                  <a:latin typeface="Calibri" pitchFamily="34" charset="0"/>
                  <a:cs typeface="Calibri" panose="020F0502020204030204" pitchFamily="34" charset="0"/>
                </a:rPr>
                <a:t>[This sidebar area does not print.]</a:t>
              </a:r>
            </a:p>
          </p:txBody>
        </p:sp>
        <p:pic>
          <p:nvPicPr>
            <p:cNvPr id="37" name="Picture 36">
              <a:extLst>
                <a:ext uri="{FF2B5EF4-FFF2-40B4-BE49-F238E27FC236}">
                  <a16:creationId xmlns:a16="http://schemas.microsoft.com/office/drawing/2014/main" id="{58531F78-AC8C-4765-92DD-8F190E513DCE}"/>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40779611" y="6877879"/>
              <a:ext cx="10912471" cy="9393015"/>
            </a:xfrm>
            <a:prstGeom prst="rect">
              <a:avLst/>
            </a:prstGeom>
          </p:spPr>
        </p:pic>
      </p:grpSp>
    </p:spTree>
    <p:extLst>
      <p:ext uri="{BB962C8B-B14F-4D97-AF65-F5344CB8AC3E}">
        <p14:creationId xmlns:p14="http://schemas.microsoft.com/office/powerpoint/2010/main" val="3467159193"/>
      </p:ext>
    </p:extLst>
  </p:cSld>
  <p:clrMap bg1="lt1" tx1="dk1" bg2="lt2" tx2="dk2" accent1="accent1" accent2="accent2" accent3="accent3" accent4="accent4" accent5="accent5" accent6="accent6" hlink="hlink" folHlink="folHlink"/>
  <p:sldLayoutIdLst>
    <p:sldLayoutId id="2147483667" r:id="rId1"/>
  </p:sldLayoutIdLst>
  <p:txStyles>
    <p:titleStyle>
      <a:lvl1pPr algn="l" defTabSz="1481599" rtl="0" eaLnBrk="1" latinLnBrk="0" hangingPunct="1">
        <a:lnSpc>
          <a:spcPct val="90000"/>
        </a:lnSpc>
        <a:spcBef>
          <a:spcPct val="0"/>
        </a:spcBef>
        <a:buNone/>
        <a:defRPr sz="7130" kern="1200">
          <a:solidFill>
            <a:schemeClr val="tx1"/>
          </a:solidFill>
          <a:latin typeface="+mj-lt"/>
          <a:ea typeface="+mj-ea"/>
          <a:cs typeface="+mj-cs"/>
        </a:defRPr>
      </a:lvl1pPr>
    </p:titleStyle>
    <p:bodyStyle>
      <a:lvl1pPr marL="370400" indent="-370400" algn="l" defTabSz="1481599" rtl="0" eaLnBrk="1" latinLnBrk="0" hangingPunct="1">
        <a:lnSpc>
          <a:spcPct val="90000"/>
        </a:lnSpc>
        <a:spcBef>
          <a:spcPts val="1620"/>
        </a:spcBef>
        <a:buFont typeface="Arial" panose="020B0604020202020204" pitchFamily="34" charset="0"/>
        <a:buChar char="•"/>
        <a:defRPr sz="4536" kern="1200">
          <a:solidFill>
            <a:schemeClr val="tx1"/>
          </a:solidFill>
          <a:latin typeface="+mn-lt"/>
          <a:ea typeface="+mn-ea"/>
          <a:cs typeface="+mn-cs"/>
        </a:defRPr>
      </a:lvl1pPr>
      <a:lvl2pPr marL="1111199" indent="-370400" algn="l" defTabSz="1481599" rtl="0" eaLnBrk="1" latinLnBrk="0" hangingPunct="1">
        <a:lnSpc>
          <a:spcPct val="90000"/>
        </a:lnSpc>
        <a:spcBef>
          <a:spcPts val="809"/>
        </a:spcBef>
        <a:buFont typeface="Arial" panose="020B0604020202020204" pitchFamily="34" charset="0"/>
        <a:buChar char="•"/>
        <a:defRPr sz="3888" kern="1200">
          <a:solidFill>
            <a:schemeClr val="tx1"/>
          </a:solidFill>
          <a:latin typeface="+mn-lt"/>
          <a:ea typeface="+mn-ea"/>
          <a:cs typeface="+mn-cs"/>
        </a:defRPr>
      </a:lvl2pPr>
      <a:lvl3pPr marL="1851998" indent="-370400" algn="l" defTabSz="1481599" rtl="0" eaLnBrk="1" latinLnBrk="0" hangingPunct="1">
        <a:lnSpc>
          <a:spcPct val="90000"/>
        </a:lnSpc>
        <a:spcBef>
          <a:spcPts val="809"/>
        </a:spcBef>
        <a:buFont typeface="Arial" panose="020B0604020202020204" pitchFamily="34" charset="0"/>
        <a:buChar char="•"/>
        <a:defRPr sz="3240" kern="1200">
          <a:solidFill>
            <a:schemeClr val="tx1"/>
          </a:solidFill>
          <a:latin typeface="+mn-lt"/>
          <a:ea typeface="+mn-ea"/>
          <a:cs typeface="+mn-cs"/>
        </a:defRPr>
      </a:lvl3pPr>
      <a:lvl4pPr marL="2592797" indent="-370400" algn="l" defTabSz="1481599" rtl="0" eaLnBrk="1" latinLnBrk="0" hangingPunct="1">
        <a:lnSpc>
          <a:spcPct val="90000"/>
        </a:lnSpc>
        <a:spcBef>
          <a:spcPts val="809"/>
        </a:spcBef>
        <a:buFont typeface="Arial" panose="020B0604020202020204" pitchFamily="34" charset="0"/>
        <a:buChar char="•"/>
        <a:defRPr sz="2916" kern="1200">
          <a:solidFill>
            <a:schemeClr val="tx1"/>
          </a:solidFill>
          <a:latin typeface="+mn-lt"/>
          <a:ea typeface="+mn-ea"/>
          <a:cs typeface="+mn-cs"/>
        </a:defRPr>
      </a:lvl4pPr>
      <a:lvl5pPr marL="3333597" indent="-370400" algn="l" defTabSz="1481599" rtl="0" eaLnBrk="1" latinLnBrk="0" hangingPunct="1">
        <a:lnSpc>
          <a:spcPct val="90000"/>
        </a:lnSpc>
        <a:spcBef>
          <a:spcPts val="809"/>
        </a:spcBef>
        <a:buFont typeface="Arial" panose="020B0604020202020204" pitchFamily="34" charset="0"/>
        <a:buChar char="•"/>
        <a:defRPr sz="2916" kern="1200">
          <a:solidFill>
            <a:schemeClr val="tx1"/>
          </a:solidFill>
          <a:latin typeface="+mn-lt"/>
          <a:ea typeface="+mn-ea"/>
          <a:cs typeface="+mn-cs"/>
        </a:defRPr>
      </a:lvl5pPr>
      <a:lvl6pPr marL="4074395" indent="-370400" algn="l" defTabSz="1481599" rtl="0" eaLnBrk="1" latinLnBrk="0" hangingPunct="1">
        <a:lnSpc>
          <a:spcPct val="90000"/>
        </a:lnSpc>
        <a:spcBef>
          <a:spcPts val="809"/>
        </a:spcBef>
        <a:buFont typeface="Arial" panose="020B0604020202020204" pitchFamily="34" charset="0"/>
        <a:buChar char="•"/>
        <a:defRPr sz="2916" kern="1200">
          <a:solidFill>
            <a:schemeClr val="tx1"/>
          </a:solidFill>
          <a:latin typeface="+mn-lt"/>
          <a:ea typeface="+mn-ea"/>
          <a:cs typeface="+mn-cs"/>
        </a:defRPr>
      </a:lvl6pPr>
      <a:lvl7pPr marL="4815194" indent="-370400" algn="l" defTabSz="1481599" rtl="0" eaLnBrk="1" latinLnBrk="0" hangingPunct="1">
        <a:lnSpc>
          <a:spcPct val="90000"/>
        </a:lnSpc>
        <a:spcBef>
          <a:spcPts val="809"/>
        </a:spcBef>
        <a:buFont typeface="Arial" panose="020B0604020202020204" pitchFamily="34" charset="0"/>
        <a:buChar char="•"/>
        <a:defRPr sz="2916" kern="1200">
          <a:solidFill>
            <a:schemeClr val="tx1"/>
          </a:solidFill>
          <a:latin typeface="+mn-lt"/>
          <a:ea typeface="+mn-ea"/>
          <a:cs typeface="+mn-cs"/>
        </a:defRPr>
      </a:lvl7pPr>
      <a:lvl8pPr marL="5555993" indent="-370400" algn="l" defTabSz="1481599" rtl="0" eaLnBrk="1" latinLnBrk="0" hangingPunct="1">
        <a:lnSpc>
          <a:spcPct val="90000"/>
        </a:lnSpc>
        <a:spcBef>
          <a:spcPts val="809"/>
        </a:spcBef>
        <a:buFont typeface="Arial" panose="020B0604020202020204" pitchFamily="34" charset="0"/>
        <a:buChar char="•"/>
        <a:defRPr sz="2916" kern="1200">
          <a:solidFill>
            <a:schemeClr val="tx1"/>
          </a:solidFill>
          <a:latin typeface="+mn-lt"/>
          <a:ea typeface="+mn-ea"/>
          <a:cs typeface="+mn-cs"/>
        </a:defRPr>
      </a:lvl8pPr>
      <a:lvl9pPr marL="6296792" indent="-370400" algn="l" defTabSz="1481599" rtl="0" eaLnBrk="1" latinLnBrk="0" hangingPunct="1">
        <a:lnSpc>
          <a:spcPct val="90000"/>
        </a:lnSpc>
        <a:spcBef>
          <a:spcPts val="809"/>
        </a:spcBef>
        <a:buFont typeface="Arial" panose="020B0604020202020204" pitchFamily="34" charset="0"/>
        <a:buChar char="•"/>
        <a:defRPr sz="2916" kern="1200">
          <a:solidFill>
            <a:schemeClr val="tx1"/>
          </a:solidFill>
          <a:latin typeface="+mn-lt"/>
          <a:ea typeface="+mn-ea"/>
          <a:cs typeface="+mn-cs"/>
        </a:defRPr>
      </a:lvl9pPr>
    </p:bodyStyle>
    <p:otherStyle>
      <a:defPPr>
        <a:defRPr lang="en-US"/>
      </a:defPPr>
      <a:lvl1pPr marL="0" algn="l" defTabSz="1481599" rtl="0" eaLnBrk="1" latinLnBrk="0" hangingPunct="1">
        <a:defRPr sz="2916" kern="1200">
          <a:solidFill>
            <a:schemeClr val="tx1"/>
          </a:solidFill>
          <a:latin typeface="+mn-lt"/>
          <a:ea typeface="+mn-ea"/>
          <a:cs typeface="+mn-cs"/>
        </a:defRPr>
      </a:lvl1pPr>
      <a:lvl2pPr marL="740800" algn="l" defTabSz="1481599" rtl="0" eaLnBrk="1" latinLnBrk="0" hangingPunct="1">
        <a:defRPr sz="2916" kern="1200">
          <a:solidFill>
            <a:schemeClr val="tx1"/>
          </a:solidFill>
          <a:latin typeface="+mn-lt"/>
          <a:ea typeface="+mn-ea"/>
          <a:cs typeface="+mn-cs"/>
        </a:defRPr>
      </a:lvl2pPr>
      <a:lvl3pPr marL="1481599" algn="l" defTabSz="1481599" rtl="0" eaLnBrk="1" latinLnBrk="0" hangingPunct="1">
        <a:defRPr sz="2916" kern="1200">
          <a:solidFill>
            <a:schemeClr val="tx1"/>
          </a:solidFill>
          <a:latin typeface="+mn-lt"/>
          <a:ea typeface="+mn-ea"/>
          <a:cs typeface="+mn-cs"/>
        </a:defRPr>
      </a:lvl3pPr>
      <a:lvl4pPr marL="2222398" algn="l" defTabSz="1481599" rtl="0" eaLnBrk="1" latinLnBrk="0" hangingPunct="1">
        <a:defRPr sz="2916" kern="1200">
          <a:solidFill>
            <a:schemeClr val="tx1"/>
          </a:solidFill>
          <a:latin typeface="+mn-lt"/>
          <a:ea typeface="+mn-ea"/>
          <a:cs typeface="+mn-cs"/>
        </a:defRPr>
      </a:lvl4pPr>
      <a:lvl5pPr marL="2963196" algn="l" defTabSz="1481599" rtl="0" eaLnBrk="1" latinLnBrk="0" hangingPunct="1">
        <a:defRPr sz="2916" kern="1200">
          <a:solidFill>
            <a:schemeClr val="tx1"/>
          </a:solidFill>
          <a:latin typeface="+mn-lt"/>
          <a:ea typeface="+mn-ea"/>
          <a:cs typeface="+mn-cs"/>
        </a:defRPr>
      </a:lvl5pPr>
      <a:lvl6pPr marL="3703996" algn="l" defTabSz="1481599" rtl="0" eaLnBrk="1" latinLnBrk="0" hangingPunct="1">
        <a:defRPr sz="2916" kern="1200">
          <a:solidFill>
            <a:schemeClr val="tx1"/>
          </a:solidFill>
          <a:latin typeface="+mn-lt"/>
          <a:ea typeface="+mn-ea"/>
          <a:cs typeface="+mn-cs"/>
        </a:defRPr>
      </a:lvl6pPr>
      <a:lvl7pPr marL="4444795" algn="l" defTabSz="1481599" rtl="0" eaLnBrk="1" latinLnBrk="0" hangingPunct="1">
        <a:defRPr sz="2916" kern="1200">
          <a:solidFill>
            <a:schemeClr val="tx1"/>
          </a:solidFill>
          <a:latin typeface="+mn-lt"/>
          <a:ea typeface="+mn-ea"/>
          <a:cs typeface="+mn-cs"/>
        </a:defRPr>
      </a:lvl7pPr>
      <a:lvl8pPr marL="5185595" algn="l" defTabSz="1481599" rtl="0" eaLnBrk="1" latinLnBrk="0" hangingPunct="1">
        <a:defRPr sz="2916" kern="1200">
          <a:solidFill>
            <a:schemeClr val="tx1"/>
          </a:solidFill>
          <a:latin typeface="+mn-lt"/>
          <a:ea typeface="+mn-ea"/>
          <a:cs typeface="+mn-cs"/>
        </a:defRPr>
      </a:lvl8pPr>
      <a:lvl9pPr marL="5926393" algn="l" defTabSz="1481599" rtl="0" eaLnBrk="1" latinLnBrk="0" hangingPunct="1">
        <a:defRPr sz="2916"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Pr>
        <a:solidFill>
          <a:schemeClr val="bg1">
            <a:lumMod val="95000"/>
          </a:schemeClr>
        </a:solidFill>
        <a:effectLst/>
      </p:bgPr>
    </p:bg>
    <p:spTree>
      <p:nvGrpSpPr>
        <p:cNvPr id="1" name=""/>
        <p:cNvGrpSpPr/>
        <p:nvPr/>
      </p:nvGrpSpPr>
      <p:grpSpPr>
        <a:xfrm>
          <a:off x="0" y="0"/>
          <a:ext cx="0" cy="0"/>
          <a:chOff x="0" y="0"/>
          <a:chExt cx="0" cy="0"/>
        </a:xfrm>
      </p:grpSpPr>
      <p:sp>
        <p:nvSpPr>
          <p:cNvPr id="7" name="Rectangle 6">
            <a:extLst>
              <a:ext uri="{FF2B5EF4-FFF2-40B4-BE49-F238E27FC236}">
                <a16:creationId xmlns:a16="http://schemas.microsoft.com/office/drawing/2014/main" id="{E2A439ED-A85D-450F-8164-16AD6C4B9145}"/>
              </a:ext>
            </a:extLst>
          </p:cNvPr>
          <p:cNvSpPr/>
          <p:nvPr userDrawn="1"/>
        </p:nvSpPr>
        <p:spPr>
          <a:xfrm>
            <a:off x="0" y="0"/>
            <a:ext cx="32918400" cy="2182092"/>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2" dirty="0"/>
          </a:p>
        </p:txBody>
      </p:sp>
      <p:sp>
        <p:nvSpPr>
          <p:cNvPr id="8" name="Rectangle 7">
            <a:extLst>
              <a:ext uri="{FF2B5EF4-FFF2-40B4-BE49-F238E27FC236}">
                <a16:creationId xmlns:a16="http://schemas.microsoft.com/office/drawing/2014/main" id="{F7982AF0-9FA7-4DAC-B1F8-C6D3622D1CEC}"/>
              </a:ext>
            </a:extLst>
          </p:cNvPr>
          <p:cNvSpPr/>
          <p:nvPr userDrawn="1"/>
        </p:nvSpPr>
        <p:spPr>
          <a:xfrm>
            <a:off x="0" y="17456734"/>
            <a:ext cx="32918400" cy="1745673"/>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2" dirty="0"/>
          </a:p>
        </p:txBody>
      </p:sp>
      <p:sp>
        <p:nvSpPr>
          <p:cNvPr id="9" name="Rectangle 8">
            <a:extLst>
              <a:ext uri="{FF2B5EF4-FFF2-40B4-BE49-F238E27FC236}">
                <a16:creationId xmlns:a16="http://schemas.microsoft.com/office/drawing/2014/main" id="{D5D89865-DFD1-4A5A-BFE0-6EEF0A7F3DD4}"/>
              </a:ext>
            </a:extLst>
          </p:cNvPr>
          <p:cNvSpPr/>
          <p:nvPr userDrawn="1"/>
        </p:nvSpPr>
        <p:spPr>
          <a:xfrm>
            <a:off x="2" y="6982694"/>
            <a:ext cx="32918400" cy="10474035"/>
          </a:xfrm>
          <a:prstGeom prst="rect">
            <a:avLst/>
          </a:prstGeom>
          <a:solidFill>
            <a:schemeClr val="tx2">
              <a:lumMod val="20000"/>
              <a:lumOff val="80000"/>
            </a:schemeClr>
          </a:solidFill>
          <a:ln w="254000">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2" dirty="0"/>
          </a:p>
        </p:txBody>
      </p:sp>
      <p:sp>
        <p:nvSpPr>
          <p:cNvPr id="12" name="Rectangle 11">
            <a:extLst>
              <a:ext uri="{FF2B5EF4-FFF2-40B4-BE49-F238E27FC236}">
                <a16:creationId xmlns:a16="http://schemas.microsoft.com/office/drawing/2014/main" id="{2D4C5F85-2B76-4210-8DA5-8B3A5990DFC8}"/>
              </a:ext>
            </a:extLst>
          </p:cNvPr>
          <p:cNvSpPr/>
          <p:nvPr userDrawn="1"/>
        </p:nvSpPr>
        <p:spPr>
          <a:xfrm>
            <a:off x="0" y="6546280"/>
            <a:ext cx="32918400" cy="436419"/>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2" dirty="0"/>
          </a:p>
        </p:txBody>
      </p:sp>
      <p:sp>
        <p:nvSpPr>
          <p:cNvPr id="13" name="Rectangle 12">
            <a:extLst>
              <a:ext uri="{FF2B5EF4-FFF2-40B4-BE49-F238E27FC236}">
                <a16:creationId xmlns:a16="http://schemas.microsoft.com/office/drawing/2014/main" id="{F5A5D57C-4461-4189-B9B5-1AFE6A535ED4}"/>
              </a:ext>
            </a:extLst>
          </p:cNvPr>
          <p:cNvSpPr/>
          <p:nvPr userDrawn="1"/>
        </p:nvSpPr>
        <p:spPr>
          <a:xfrm>
            <a:off x="0" y="2182099"/>
            <a:ext cx="32918400" cy="436419"/>
          </a:xfrm>
          <a:prstGeom prst="rect">
            <a:avLst/>
          </a:prstGeom>
          <a:solidFill>
            <a:schemeClr val="tx2">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2" dirty="0"/>
          </a:p>
        </p:txBody>
      </p:sp>
      <p:pic>
        <p:nvPicPr>
          <p:cNvPr id="14" name="Picture 13">
            <a:extLst>
              <a:ext uri="{FF2B5EF4-FFF2-40B4-BE49-F238E27FC236}">
                <a16:creationId xmlns:a16="http://schemas.microsoft.com/office/drawing/2014/main" id="{D98E1038-1929-4DEB-AD20-AAF2405536AA}"/>
              </a:ext>
            </a:extLst>
          </p:cNvPr>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149631" y="19056931"/>
            <a:ext cx="4334266" cy="88737"/>
          </a:xfrm>
          <a:prstGeom prst="rect">
            <a:avLst/>
          </a:prstGeom>
        </p:spPr>
      </p:pic>
      <p:grpSp>
        <p:nvGrpSpPr>
          <p:cNvPr id="28" name="Group 27">
            <a:extLst>
              <a:ext uri="{FF2B5EF4-FFF2-40B4-BE49-F238E27FC236}">
                <a16:creationId xmlns:a16="http://schemas.microsoft.com/office/drawing/2014/main" id="{F480E1EA-11DC-40C2-B7E8-8A81ABFD4ABA}"/>
              </a:ext>
            </a:extLst>
          </p:cNvPr>
          <p:cNvGrpSpPr/>
          <p:nvPr userDrawn="1"/>
        </p:nvGrpSpPr>
        <p:grpSpPr>
          <a:xfrm>
            <a:off x="-5417820" y="0"/>
            <a:ext cx="5074920" cy="19202400"/>
            <a:chOff x="-5417820" y="0"/>
            <a:chExt cx="5074920" cy="19202400"/>
          </a:xfrm>
        </p:grpSpPr>
        <p:sp>
          <p:nvSpPr>
            <p:cNvPr id="29" name="Instructions">
              <a:extLst>
                <a:ext uri="{FF2B5EF4-FFF2-40B4-BE49-F238E27FC236}">
                  <a16:creationId xmlns:a16="http://schemas.microsoft.com/office/drawing/2014/main" id="{F14415E5-B32A-43F6-9A90-6CBB2B3AD40A}"/>
                </a:ext>
              </a:extLst>
            </p:cNvPr>
            <p:cNvSpPr/>
            <p:nvPr userDrawn="1"/>
          </p:nvSpPr>
          <p:spPr>
            <a:xfrm>
              <a:off x="-5417820" y="0"/>
              <a:ext cx="5074920" cy="192024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77148" tIns="77148" rIns="77148" bIns="77148"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809"/>
                </a:spcAft>
              </a:pPr>
              <a:r>
                <a:rPr lang="en-US" sz="3240" dirty="0">
                  <a:solidFill>
                    <a:srgbClr val="7F7F7F"/>
                  </a:solidFill>
                  <a:latin typeface="Calibri" pitchFamily="34" charset="0"/>
                  <a:cs typeface="Calibri" panose="020F0502020204030204" pitchFamily="34" charset="0"/>
                </a:rPr>
                <a:t>Poster Print Size:</a:t>
              </a:r>
              <a:endParaRPr sz="3240" dirty="0">
                <a:solidFill>
                  <a:srgbClr val="7F7F7F"/>
                </a:solidFill>
                <a:latin typeface="Calibri" pitchFamily="34" charset="0"/>
                <a:cs typeface="Calibri" panose="020F0502020204030204" pitchFamily="34" charset="0"/>
              </a:endParaRPr>
            </a:p>
            <a:p>
              <a:pPr lvl="0">
                <a:spcBef>
                  <a:spcPts val="0"/>
                </a:spcBef>
                <a:spcAft>
                  <a:spcPts val="809"/>
                </a:spcAft>
              </a:pPr>
              <a:r>
                <a:rPr lang="en-US" sz="2210">
                  <a:solidFill>
                    <a:srgbClr val="7F7F7F"/>
                  </a:solidFill>
                  <a:latin typeface="Calibri" pitchFamily="34" charset="0"/>
                  <a:cs typeface="Calibri" panose="020F0502020204030204" pitchFamily="34" charset="0"/>
                </a:rPr>
                <a:t>This poster template is 21” high by 36” wide. It can be used to print any poster with the same aspect ratio such as 42” high by 72” wide or 40” high by 69” wide.</a:t>
              </a:r>
            </a:p>
            <a:p>
              <a:pPr lvl="0">
                <a:spcBef>
                  <a:spcPts val="0"/>
                </a:spcBef>
                <a:spcAft>
                  <a:spcPts val="809"/>
                </a:spcAft>
              </a:pPr>
              <a:endParaRPr lang="en-US" sz="2210" dirty="0">
                <a:solidFill>
                  <a:srgbClr val="7F7F7F"/>
                </a:solidFill>
                <a:latin typeface="Calibri" pitchFamily="34" charset="0"/>
                <a:cs typeface="Calibri" panose="020F0502020204030204" pitchFamily="34" charset="0"/>
              </a:endParaRPr>
            </a:p>
            <a:p>
              <a:pPr lvl="0">
                <a:spcBef>
                  <a:spcPts val="0"/>
                </a:spcBef>
                <a:spcAft>
                  <a:spcPts val="809"/>
                </a:spcAft>
              </a:pPr>
              <a:r>
                <a:rPr lang="en-US" sz="2210" baseline="0">
                  <a:solidFill>
                    <a:srgbClr val="7F7F7F"/>
                  </a:solidFill>
                  <a:latin typeface="Calibri" pitchFamily="34" charset="0"/>
                  <a:cs typeface="Calibri" panose="020F0502020204030204" pitchFamily="34" charset="0"/>
                </a:rPr>
                <a:t>Always </a:t>
              </a:r>
              <a:r>
                <a:rPr lang="en-US" sz="2210" baseline="0" dirty="0">
                  <a:solidFill>
                    <a:srgbClr val="7F7F7F"/>
                  </a:solidFill>
                  <a:latin typeface="Calibri" pitchFamily="34" charset="0"/>
                  <a:cs typeface="Calibri" panose="020F0502020204030204" pitchFamily="34" charset="0"/>
                </a:rPr>
                <a:t>check the specific poster requirements with your conference organizer to </a:t>
              </a:r>
              <a:r>
                <a:rPr lang="en-US" sz="2210" baseline="0">
                  <a:solidFill>
                    <a:srgbClr val="7F7F7F"/>
                  </a:solidFill>
                  <a:latin typeface="Calibri" pitchFamily="34" charset="0"/>
                  <a:cs typeface="Calibri" panose="020F0502020204030204" pitchFamily="34" charset="0"/>
                </a:rPr>
                <a:t>confirm that you are within the size allowed.</a:t>
              </a:r>
            </a:p>
            <a:p>
              <a:pPr lvl="0">
                <a:spcBef>
                  <a:spcPts val="0"/>
                </a:spcBef>
                <a:spcAft>
                  <a:spcPts val="809"/>
                </a:spcAft>
              </a:pPr>
              <a:endParaRPr lang="en-US" sz="2210" baseline="0" dirty="0">
                <a:solidFill>
                  <a:srgbClr val="7F7F7F"/>
                </a:solidFill>
                <a:latin typeface="Calibri" pitchFamily="34" charset="0"/>
                <a:cs typeface="Calibri" panose="020F0502020204030204" pitchFamily="34" charset="0"/>
              </a:endParaRPr>
            </a:p>
            <a:p>
              <a:pPr lvl="0">
                <a:spcBef>
                  <a:spcPts val="0"/>
                </a:spcBef>
                <a:spcAft>
                  <a:spcPts val="809"/>
                </a:spcAft>
              </a:pPr>
              <a:r>
                <a:rPr lang="en-US" sz="3240">
                  <a:solidFill>
                    <a:srgbClr val="7F7F7F"/>
                  </a:solidFill>
                  <a:latin typeface="Calibri" pitchFamily="34" charset="0"/>
                  <a:cs typeface="Calibri" panose="020F0502020204030204" pitchFamily="34" charset="0"/>
                </a:rPr>
                <a:t>Multiple Layouts and Colors:</a:t>
              </a:r>
              <a:endParaRPr lang="en-US" sz="3240" dirty="0">
                <a:solidFill>
                  <a:srgbClr val="7F7F7F"/>
                </a:solidFill>
                <a:latin typeface="Calibri" pitchFamily="34" charset="0"/>
                <a:cs typeface="Calibri" panose="020F0502020204030204" pitchFamily="34" charset="0"/>
              </a:endParaRPr>
            </a:p>
            <a:p>
              <a:pPr lvl="0">
                <a:spcBef>
                  <a:spcPts val="0"/>
                </a:spcBef>
                <a:spcAft>
                  <a:spcPts val="809"/>
                </a:spcAft>
              </a:pPr>
              <a:r>
                <a:rPr lang="en-US" sz="2210" dirty="0">
                  <a:solidFill>
                    <a:srgbClr val="7F7F7F"/>
                  </a:solidFill>
                  <a:latin typeface="Calibri" pitchFamily="34" charset="0"/>
                  <a:cs typeface="Calibri" panose="020F0502020204030204" pitchFamily="34" charset="0"/>
                </a:rPr>
                <a:t>Use the </a:t>
              </a:r>
              <a:r>
                <a:rPr lang="en-US" sz="2210" b="1" dirty="0">
                  <a:solidFill>
                    <a:srgbClr val="7F7F7F"/>
                  </a:solidFill>
                  <a:latin typeface="Calibri" pitchFamily="34" charset="0"/>
                  <a:cs typeface="Calibri" panose="020F0502020204030204" pitchFamily="34" charset="0"/>
                </a:rPr>
                <a:t>Layout</a:t>
              </a:r>
              <a:r>
                <a:rPr lang="en-US" sz="2210" dirty="0">
                  <a:solidFill>
                    <a:srgbClr val="7F7F7F"/>
                  </a:solidFill>
                  <a:latin typeface="Calibri" pitchFamily="34" charset="0"/>
                  <a:cs typeface="Calibri" panose="020F0502020204030204" pitchFamily="34" charset="0"/>
                </a:rPr>
                <a:t> dropdown to choose between one, two, or three content sections.</a:t>
              </a:r>
            </a:p>
            <a:p>
              <a:pPr lvl="0">
                <a:spcBef>
                  <a:spcPts val="0"/>
                </a:spcBef>
                <a:spcAft>
                  <a:spcPts val="809"/>
                </a:spcAft>
              </a:pPr>
              <a:endParaRPr lang="en-US" sz="2210" dirty="0">
                <a:solidFill>
                  <a:srgbClr val="7F7F7F"/>
                </a:solidFill>
                <a:latin typeface="Calibri" pitchFamily="34" charset="0"/>
                <a:cs typeface="Calibri" panose="020F0502020204030204" pitchFamily="34" charset="0"/>
              </a:endParaRPr>
            </a:p>
            <a:p>
              <a:pPr lvl="0">
                <a:spcBef>
                  <a:spcPts val="0"/>
                </a:spcBef>
                <a:spcAft>
                  <a:spcPts val="809"/>
                </a:spcAft>
              </a:pPr>
              <a:endParaRPr lang="en-US" sz="2210" dirty="0">
                <a:solidFill>
                  <a:srgbClr val="7F7F7F"/>
                </a:solidFill>
                <a:latin typeface="Calibri" pitchFamily="34" charset="0"/>
                <a:cs typeface="Calibri" panose="020F0502020204030204" pitchFamily="34" charset="0"/>
              </a:endParaRPr>
            </a:p>
            <a:p>
              <a:pPr lvl="0">
                <a:spcBef>
                  <a:spcPts val="0"/>
                </a:spcBef>
                <a:spcAft>
                  <a:spcPts val="809"/>
                </a:spcAft>
              </a:pPr>
              <a:endParaRPr lang="en-US" sz="2210" dirty="0">
                <a:solidFill>
                  <a:srgbClr val="7F7F7F"/>
                </a:solidFill>
                <a:latin typeface="Calibri" pitchFamily="34" charset="0"/>
                <a:cs typeface="Calibri" panose="020F0502020204030204" pitchFamily="34" charset="0"/>
              </a:endParaRPr>
            </a:p>
            <a:p>
              <a:pPr lvl="0">
                <a:spcBef>
                  <a:spcPts val="0"/>
                </a:spcBef>
                <a:spcAft>
                  <a:spcPts val="809"/>
                </a:spcAft>
              </a:pPr>
              <a:endParaRPr lang="en-US" sz="3240" dirty="0">
                <a:solidFill>
                  <a:srgbClr val="7F7F7F"/>
                </a:solidFill>
                <a:latin typeface="Calibri" pitchFamily="34" charset="0"/>
                <a:cs typeface="Calibri" panose="020F0502020204030204" pitchFamily="34" charset="0"/>
              </a:endParaRPr>
            </a:p>
            <a:p>
              <a:pPr lvl="0">
                <a:spcBef>
                  <a:spcPts val="0"/>
                </a:spcBef>
                <a:spcAft>
                  <a:spcPts val="809"/>
                </a:spcAft>
              </a:pPr>
              <a:endParaRPr lang="en-US" sz="3240" dirty="0">
                <a:solidFill>
                  <a:srgbClr val="7F7F7F"/>
                </a:solidFill>
                <a:latin typeface="Calibri" pitchFamily="34" charset="0"/>
                <a:cs typeface="Calibri" panose="020F0502020204030204" pitchFamily="34" charset="0"/>
              </a:endParaRPr>
            </a:p>
            <a:p>
              <a:pPr lvl="0">
                <a:spcBef>
                  <a:spcPts val="0"/>
                </a:spcBef>
                <a:spcAft>
                  <a:spcPts val="809"/>
                </a:spcAft>
              </a:pPr>
              <a:endParaRPr lang="en-US" sz="3240">
                <a:solidFill>
                  <a:srgbClr val="7F7F7F"/>
                </a:solidFill>
                <a:latin typeface="Calibri" pitchFamily="34" charset="0"/>
                <a:cs typeface="Calibri" panose="020F0502020204030204" pitchFamily="34" charset="0"/>
              </a:endParaRPr>
            </a:p>
            <a:p>
              <a:pPr lvl="0">
                <a:spcBef>
                  <a:spcPts val="0"/>
                </a:spcBef>
                <a:spcAft>
                  <a:spcPts val="809"/>
                </a:spcAft>
              </a:pPr>
              <a:r>
                <a:rPr lang="en-US" sz="3240">
                  <a:solidFill>
                    <a:srgbClr val="7F7F7F"/>
                  </a:solidFill>
                  <a:latin typeface="Calibri" pitchFamily="34" charset="0"/>
                  <a:cs typeface="Calibri" panose="020F0502020204030204" pitchFamily="34" charset="0"/>
                </a:rPr>
                <a:t>Charts &amp; Tables:</a:t>
              </a:r>
            </a:p>
            <a:p>
              <a:pPr lvl="0">
                <a:spcBef>
                  <a:spcPts val="0"/>
                </a:spcBef>
                <a:spcAft>
                  <a:spcPts val="809"/>
                </a:spcAft>
              </a:pPr>
              <a:r>
                <a:rPr lang="en-US" sz="2210" kern="1200">
                  <a:solidFill>
                    <a:srgbClr val="7F7F7F"/>
                  </a:solidFill>
                  <a:latin typeface="Calibri" pitchFamily="34" charset="0"/>
                  <a:ea typeface="+mn-ea"/>
                  <a:cs typeface="Calibri" panose="020F0502020204030204" pitchFamily="34" charset="0"/>
                </a:rPr>
                <a:t>For clear resolution, do not paste charts, tables and graphs into your PowerPoint with a simple paste or as an image.  Instead use Paste Special: Use Destination Theme or Use Source Formatting. For more instruction, please go to  </a:t>
              </a:r>
              <a:r>
                <a:rPr lang="en-US" sz="2210" kern="1200">
                  <a:solidFill>
                    <a:srgbClr val="7F7F7F"/>
                  </a:solidFill>
                  <a:latin typeface="Calibri" pitchFamily="34" charset="0"/>
                  <a:ea typeface="+mn-ea"/>
                  <a:cs typeface="Calibri" panose="020F0502020204030204" pitchFamily="34" charset="0"/>
                  <a:hlinkClick r:id="rId4">
                    <a:extLst>
                      <a:ext uri="{A12FA001-AC4F-418D-AE19-62706E023703}">
                        <ahyp:hlinkClr xmlns:ahyp="http://schemas.microsoft.com/office/drawing/2018/hyperlinkcolor" val="tx"/>
                      </a:ext>
                    </a:extLst>
                  </a:hlinkClick>
                </a:rPr>
                <a:t>https://www.genigraphics.com/fileprep</a:t>
              </a:r>
              <a:r>
                <a:rPr lang="en-US" sz="2210" kern="1200">
                  <a:solidFill>
                    <a:srgbClr val="7F7F7F"/>
                  </a:solidFill>
                  <a:latin typeface="Calibri" pitchFamily="34" charset="0"/>
                  <a:ea typeface="+mn-ea"/>
                  <a:cs typeface="Calibri" panose="020F0502020204030204" pitchFamily="34" charset="0"/>
                </a:rPr>
                <a:t>.  </a:t>
              </a:r>
            </a:p>
            <a:p>
              <a:pPr lvl="0">
                <a:spcBef>
                  <a:spcPts val="0"/>
                </a:spcBef>
                <a:spcAft>
                  <a:spcPts val="809"/>
                </a:spcAft>
              </a:pPr>
              <a:endParaRPr lang="en-US" sz="2210" kern="1200">
                <a:solidFill>
                  <a:srgbClr val="7F7F7F"/>
                </a:solidFill>
                <a:latin typeface="Calibri" pitchFamily="34" charset="0"/>
                <a:ea typeface="+mn-ea"/>
                <a:cs typeface="Calibri" panose="020F0502020204030204" pitchFamily="34" charset="0"/>
              </a:endParaRPr>
            </a:p>
            <a:p>
              <a:pPr lvl="0">
                <a:spcBef>
                  <a:spcPts val="0"/>
                </a:spcBef>
                <a:spcAft>
                  <a:spcPts val="809"/>
                </a:spcAft>
              </a:pPr>
              <a:r>
                <a:rPr lang="en-US" sz="3240">
                  <a:solidFill>
                    <a:srgbClr val="7F7F7F"/>
                  </a:solidFill>
                  <a:latin typeface="Calibri" pitchFamily="34" charset="0"/>
                  <a:cs typeface="Calibri" panose="020F0502020204030204" pitchFamily="34" charset="0"/>
                </a:rPr>
                <a:t>Image</a:t>
              </a:r>
              <a:r>
                <a:rPr lang="en-US" sz="3240" baseline="0">
                  <a:solidFill>
                    <a:srgbClr val="7F7F7F"/>
                  </a:solidFill>
                  <a:latin typeface="Calibri" pitchFamily="34" charset="0"/>
                  <a:cs typeface="Calibri" panose="020F0502020204030204" pitchFamily="34" charset="0"/>
                </a:rPr>
                <a:t> </a:t>
              </a:r>
              <a:r>
                <a:rPr lang="en-US" sz="3240" baseline="0" dirty="0">
                  <a:solidFill>
                    <a:srgbClr val="7F7F7F"/>
                  </a:solidFill>
                  <a:latin typeface="Calibri" pitchFamily="34" charset="0"/>
                  <a:cs typeface="Calibri" panose="020F0502020204030204" pitchFamily="34" charset="0"/>
                </a:rPr>
                <a:t>Quality</a:t>
              </a:r>
              <a:r>
                <a:rPr lang="en-US" sz="3240" dirty="0">
                  <a:solidFill>
                    <a:srgbClr val="7F7F7F"/>
                  </a:solidFill>
                  <a:latin typeface="Calibri" pitchFamily="34" charset="0"/>
                  <a:cs typeface="Calibri" panose="020F0502020204030204" pitchFamily="34" charset="0"/>
                </a:rPr>
                <a:t>:</a:t>
              </a:r>
            </a:p>
            <a:p>
              <a:pPr lvl="0">
                <a:spcBef>
                  <a:spcPts val="0"/>
                </a:spcBef>
                <a:spcAft>
                  <a:spcPts val="809"/>
                </a:spcAft>
              </a:pPr>
              <a:r>
                <a:rPr lang="en-US" sz="2210" dirty="0">
                  <a:solidFill>
                    <a:srgbClr val="7F7F7F"/>
                  </a:solidFill>
                  <a:latin typeface="Calibri" pitchFamily="34" charset="0"/>
                  <a:cs typeface="Calibri" panose="020F0502020204030204" pitchFamily="34" charset="0"/>
                </a:rPr>
                <a:t>You can place digital photos or logo art in your poster file by selecting the </a:t>
              </a:r>
              <a:r>
                <a:rPr lang="en-US" sz="2210" b="1" dirty="0">
                  <a:solidFill>
                    <a:srgbClr val="7F7F7F"/>
                  </a:solidFill>
                  <a:latin typeface="Calibri" pitchFamily="34" charset="0"/>
                  <a:cs typeface="Calibri" panose="020F0502020204030204" pitchFamily="34" charset="0"/>
                </a:rPr>
                <a:t>Insert, Picture</a:t>
              </a:r>
              <a:r>
                <a:rPr lang="en-US" sz="2210" dirty="0">
                  <a:solidFill>
                    <a:srgbClr val="7F7F7F"/>
                  </a:solidFill>
                  <a:latin typeface="Calibri" pitchFamily="34" charset="0"/>
                  <a:cs typeface="Calibri" panose="020F0502020204030204" pitchFamily="34" charset="0"/>
                </a:rPr>
                <a:t> command, or by using standard copy &amp; paste. For best results, all graphic elements should be at least </a:t>
              </a:r>
              <a:r>
                <a:rPr lang="en-US" sz="2210" b="1" dirty="0">
                  <a:solidFill>
                    <a:srgbClr val="7F7F7F"/>
                  </a:solidFill>
                  <a:latin typeface="Calibri" pitchFamily="34" charset="0"/>
                  <a:cs typeface="Calibri" panose="020F0502020204030204" pitchFamily="34" charset="0"/>
                </a:rPr>
                <a:t>150-200 pixels per inch in their final printed size</a:t>
              </a:r>
              <a:r>
                <a:rPr lang="en-US" sz="2210" dirty="0">
                  <a:solidFill>
                    <a:srgbClr val="7F7F7F"/>
                  </a:solidFill>
                  <a:latin typeface="Calibri" pitchFamily="34" charset="0"/>
                  <a:cs typeface="Calibri" panose="020F0502020204030204" pitchFamily="34" charset="0"/>
                </a:rPr>
                <a:t>. For instance, a 1600 x 1200 pixel</a:t>
              </a:r>
              <a:r>
                <a:rPr lang="en-US" sz="2210" baseline="0" dirty="0">
                  <a:solidFill>
                    <a:srgbClr val="7F7F7F"/>
                  </a:solidFill>
                  <a:latin typeface="Calibri" pitchFamily="34" charset="0"/>
                  <a:cs typeface="Calibri" panose="020F0502020204030204" pitchFamily="34" charset="0"/>
                </a:rPr>
                <a:t> photo will usually look fine up to </a:t>
              </a:r>
              <a:r>
                <a:rPr lang="en-US" sz="2210" dirty="0">
                  <a:solidFill>
                    <a:srgbClr val="7F7F7F"/>
                  </a:solidFill>
                  <a:latin typeface="Calibri" pitchFamily="34" charset="0"/>
                  <a:cs typeface="Calibri" panose="020F0502020204030204" pitchFamily="34" charset="0"/>
                </a:rPr>
                <a:t>8“-10” wide on your printed poster.</a:t>
              </a:r>
            </a:p>
            <a:p>
              <a:pPr lvl="0">
                <a:spcBef>
                  <a:spcPts val="0"/>
                </a:spcBef>
                <a:spcAft>
                  <a:spcPts val="809"/>
                </a:spcAft>
              </a:pPr>
              <a:r>
                <a:rPr lang="en-US" sz="2210" dirty="0">
                  <a:solidFill>
                    <a:srgbClr val="7F7F7F"/>
                  </a:solidFill>
                  <a:latin typeface="Calibri" pitchFamily="34" charset="0"/>
                  <a:cs typeface="Calibri" panose="020F0502020204030204" pitchFamily="34" charset="0"/>
                </a:rPr>
                <a:t>To preview the print quality of images, select a magnification of 100% when previewing your poster. This will give you a good idea of what it will look like in print. </a:t>
              </a:r>
            </a:p>
            <a:p>
              <a:pPr lvl="0" algn="ctr">
                <a:spcBef>
                  <a:spcPts val="0"/>
                </a:spcBef>
                <a:spcAft>
                  <a:spcPts val="809"/>
                </a:spcAft>
              </a:pPr>
              <a:br>
                <a:rPr lang="en-US" sz="1620" dirty="0">
                  <a:solidFill>
                    <a:srgbClr val="7F7F7F"/>
                  </a:solidFill>
                  <a:latin typeface="Calibri" pitchFamily="34" charset="0"/>
                  <a:cs typeface="Calibri" panose="020F0502020204030204" pitchFamily="34" charset="0"/>
                </a:rPr>
              </a:br>
              <a:r>
                <a:rPr lang="en-US" sz="1620" dirty="0">
                  <a:solidFill>
                    <a:srgbClr val="7F7F7F"/>
                  </a:solidFill>
                  <a:latin typeface="Calibri" pitchFamily="34" charset="0"/>
                  <a:cs typeface="Calibri" panose="020F0502020204030204" pitchFamily="34" charset="0"/>
                </a:rPr>
                <a:t>[This sidebar area does not print.]</a:t>
              </a:r>
            </a:p>
          </p:txBody>
        </p:sp>
        <p:grpSp>
          <p:nvGrpSpPr>
            <p:cNvPr id="30" name="Group 29">
              <a:extLst>
                <a:ext uri="{FF2B5EF4-FFF2-40B4-BE49-F238E27FC236}">
                  <a16:creationId xmlns:a16="http://schemas.microsoft.com/office/drawing/2014/main" id="{C2C1B6B9-5B90-484A-B440-0C4EEA4EA52E}"/>
                </a:ext>
              </a:extLst>
            </p:cNvPr>
            <p:cNvGrpSpPr/>
            <p:nvPr userDrawn="1"/>
          </p:nvGrpSpPr>
          <p:grpSpPr>
            <a:xfrm>
              <a:off x="-5280660" y="5981339"/>
              <a:ext cx="4800600" cy="2480694"/>
              <a:chOff x="-12046792" y="16603579"/>
              <a:chExt cx="10473836" cy="5197643"/>
            </a:xfrm>
          </p:grpSpPr>
          <p:pic>
            <p:nvPicPr>
              <p:cNvPr id="31" name="Picture 30">
                <a:extLst>
                  <a:ext uri="{FF2B5EF4-FFF2-40B4-BE49-F238E27FC236}">
                    <a16:creationId xmlns:a16="http://schemas.microsoft.com/office/drawing/2014/main" id="{CA9B0E59-81B9-4E18-AB42-AA7FB37F24EA}"/>
                  </a:ext>
                </a:extLst>
              </p:cNvPr>
              <p:cNvPicPr>
                <a:picLocks noChangeAspect="1"/>
              </p:cNvPicPr>
              <p:nvPr userDrawn="1"/>
            </p:nvPicPr>
            <p:blipFill>
              <a:blip r:embed="rId5"/>
              <a:stretch>
                <a:fillRect/>
              </a:stretch>
            </p:blipFill>
            <p:spPr>
              <a:xfrm>
                <a:off x="-12046792" y="17228826"/>
                <a:ext cx="10473836" cy="4572396"/>
              </a:xfrm>
              <a:prstGeom prst="rect">
                <a:avLst/>
              </a:prstGeom>
              <a:ln>
                <a:solidFill>
                  <a:schemeClr val="tx1">
                    <a:lumMod val="65000"/>
                    <a:lumOff val="35000"/>
                  </a:schemeClr>
                </a:solidFill>
              </a:ln>
            </p:spPr>
          </p:pic>
          <p:sp>
            <p:nvSpPr>
              <p:cNvPr id="32" name="Arrow: Down 31">
                <a:extLst>
                  <a:ext uri="{FF2B5EF4-FFF2-40B4-BE49-F238E27FC236}">
                    <a16:creationId xmlns:a16="http://schemas.microsoft.com/office/drawing/2014/main" id="{A4E8DC8E-A6F7-4CC1-B427-634771A99CB0}"/>
                  </a:ext>
                </a:extLst>
              </p:cNvPr>
              <p:cNvSpPr/>
              <p:nvPr userDrawn="1"/>
            </p:nvSpPr>
            <p:spPr>
              <a:xfrm>
                <a:off x="-3801979" y="16603579"/>
                <a:ext cx="818147" cy="1732547"/>
              </a:xfrm>
              <a:prstGeom prst="downArrow">
                <a:avLst/>
              </a:prstGeom>
              <a:solidFill>
                <a:schemeClr val="tx2">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662" dirty="0"/>
              </a:p>
            </p:txBody>
          </p:sp>
        </p:grpSp>
      </p:grpSp>
      <p:grpSp>
        <p:nvGrpSpPr>
          <p:cNvPr id="33" name="Group 32">
            <a:extLst>
              <a:ext uri="{FF2B5EF4-FFF2-40B4-BE49-F238E27FC236}">
                <a16:creationId xmlns:a16="http://schemas.microsoft.com/office/drawing/2014/main" id="{8BFA6C09-AF42-444E-8657-29092D4C6DA9}"/>
              </a:ext>
            </a:extLst>
          </p:cNvPr>
          <p:cNvGrpSpPr/>
          <p:nvPr userDrawn="1"/>
        </p:nvGrpSpPr>
        <p:grpSpPr>
          <a:xfrm>
            <a:off x="33292478" y="0"/>
            <a:ext cx="5074920" cy="19202400"/>
            <a:chOff x="40348557" y="0"/>
            <a:chExt cx="11774579" cy="40233600"/>
          </a:xfrm>
        </p:grpSpPr>
        <p:sp>
          <p:nvSpPr>
            <p:cNvPr id="34" name="Instructions">
              <a:extLst>
                <a:ext uri="{FF2B5EF4-FFF2-40B4-BE49-F238E27FC236}">
                  <a16:creationId xmlns:a16="http://schemas.microsoft.com/office/drawing/2014/main" id="{1A54338A-B2AC-431E-B435-72DA7FE26781}"/>
                </a:ext>
              </a:extLst>
            </p:cNvPr>
            <p:cNvSpPr/>
            <p:nvPr userDrawn="1"/>
          </p:nvSpPr>
          <p:spPr>
            <a:xfrm>
              <a:off x="40348557" y="0"/>
              <a:ext cx="11774579" cy="40233600"/>
            </a:xfrm>
            <a:prstGeom prst="rect">
              <a:avLst/>
            </a:prstGeom>
            <a:solidFill>
              <a:schemeClr val="bg1">
                <a:lumMod val="8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228600" tIns="228600" rIns="228600" bIns="228600" rtlCol="0" anchor="t"/>
            <a:lstStyle>
              <a:defPPr>
                <a:defRPr lang="en-US"/>
              </a:defPPr>
              <a:lvl1pPr marL="0" algn="l" defTabSz="3686861" rtl="0" eaLnBrk="1" latinLnBrk="0" hangingPunct="1">
                <a:defRPr sz="7258" kern="1200">
                  <a:solidFill>
                    <a:schemeClr val="lt1"/>
                  </a:solidFill>
                  <a:latin typeface="+mn-lt"/>
                  <a:ea typeface="+mn-ea"/>
                  <a:cs typeface="+mn-cs"/>
                </a:defRPr>
              </a:lvl1pPr>
              <a:lvl2pPr marL="1843430" algn="l" defTabSz="3686861" rtl="0" eaLnBrk="1" latinLnBrk="0" hangingPunct="1">
                <a:defRPr sz="7258" kern="1200">
                  <a:solidFill>
                    <a:schemeClr val="lt1"/>
                  </a:solidFill>
                  <a:latin typeface="+mn-lt"/>
                  <a:ea typeface="+mn-ea"/>
                  <a:cs typeface="+mn-cs"/>
                </a:defRPr>
              </a:lvl2pPr>
              <a:lvl3pPr marL="3686861" algn="l" defTabSz="3686861" rtl="0" eaLnBrk="1" latinLnBrk="0" hangingPunct="1">
                <a:defRPr sz="7258" kern="1200">
                  <a:solidFill>
                    <a:schemeClr val="lt1"/>
                  </a:solidFill>
                  <a:latin typeface="+mn-lt"/>
                  <a:ea typeface="+mn-ea"/>
                  <a:cs typeface="+mn-cs"/>
                </a:defRPr>
              </a:lvl3pPr>
              <a:lvl4pPr marL="5530291" algn="l" defTabSz="3686861" rtl="0" eaLnBrk="1" latinLnBrk="0" hangingPunct="1">
                <a:defRPr sz="7258" kern="1200">
                  <a:solidFill>
                    <a:schemeClr val="lt1"/>
                  </a:solidFill>
                  <a:latin typeface="+mn-lt"/>
                  <a:ea typeface="+mn-ea"/>
                  <a:cs typeface="+mn-cs"/>
                </a:defRPr>
              </a:lvl4pPr>
              <a:lvl5pPr marL="7373722" algn="l" defTabSz="3686861" rtl="0" eaLnBrk="1" latinLnBrk="0" hangingPunct="1">
                <a:defRPr sz="7258" kern="1200">
                  <a:solidFill>
                    <a:schemeClr val="lt1"/>
                  </a:solidFill>
                  <a:latin typeface="+mn-lt"/>
                  <a:ea typeface="+mn-ea"/>
                  <a:cs typeface="+mn-cs"/>
                </a:defRPr>
              </a:lvl5pPr>
              <a:lvl6pPr marL="9217152" algn="l" defTabSz="3686861" rtl="0" eaLnBrk="1" latinLnBrk="0" hangingPunct="1">
                <a:defRPr sz="7258" kern="1200">
                  <a:solidFill>
                    <a:schemeClr val="lt1"/>
                  </a:solidFill>
                  <a:latin typeface="+mn-lt"/>
                  <a:ea typeface="+mn-ea"/>
                  <a:cs typeface="+mn-cs"/>
                </a:defRPr>
              </a:lvl6pPr>
              <a:lvl7pPr marL="11060582" algn="l" defTabSz="3686861" rtl="0" eaLnBrk="1" latinLnBrk="0" hangingPunct="1">
                <a:defRPr sz="7258" kern="1200">
                  <a:solidFill>
                    <a:schemeClr val="lt1"/>
                  </a:solidFill>
                  <a:latin typeface="+mn-lt"/>
                  <a:ea typeface="+mn-ea"/>
                  <a:cs typeface="+mn-cs"/>
                </a:defRPr>
              </a:lvl7pPr>
              <a:lvl8pPr marL="12904013" algn="l" defTabSz="3686861" rtl="0" eaLnBrk="1" latinLnBrk="0" hangingPunct="1">
                <a:defRPr sz="7258" kern="1200">
                  <a:solidFill>
                    <a:schemeClr val="lt1"/>
                  </a:solidFill>
                  <a:latin typeface="+mn-lt"/>
                  <a:ea typeface="+mn-ea"/>
                  <a:cs typeface="+mn-cs"/>
                </a:defRPr>
              </a:lvl8pPr>
              <a:lvl9pPr marL="14747443" algn="l" defTabSz="3686861" rtl="0" eaLnBrk="1" latinLnBrk="0" hangingPunct="1">
                <a:defRPr sz="7258" kern="1200">
                  <a:solidFill>
                    <a:schemeClr val="lt1"/>
                  </a:solidFill>
                  <a:latin typeface="+mn-lt"/>
                  <a:ea typeface="+mn-ea"/>
                  <a:cs typeface="+mn-cs"/>
                </a:defRPr>
              </a:lvl9pPr>
            </a:lstStyle>
            <a:p>
              <a:pPr lvl="0">
                <a:spcBef>
                  <a:spcPts val="0"/>
                </a:spcBef>
                <a:spcAft>
                  <a:spcPts val="809"/>
                </a:spcAft>
              </a:pPr>
              <a:r>
                <a:rPr lang="en-US" sz="3240" dirty="0">
                  <a:solidFill>
                    <a:schemeClr val="bg1">
                      <a:lumMod val="50000"/>
                    </a:schemeClr>
                  </a:solidFill>
                  <a:latin typeface="Calibri" pitchFamily="34" charset="0"/>
                  <a:cs typeface="Calibri" panose="020F0502020204030204" pitchFamily="34" charset="0"/>
                </a:rPr>
                <a:t>Change</a:t>
              </a:r>
              <a:r>
                <a:rPr lang="en-US" sz="3240" baseline="0" dirty="0">
                  <a:solidFill>
                    <a:schemeClr val="bg1">
                      <a:lumMod val="50000"/>
                    </a:schemeClr>
                  </a:solidFill>
                  <a:latin typeface="Calibri" pitchFamily="34" charset="0"/>
                  <a:cs typeface="Calibri" panose="020F0502020204030204" pitchFamily="34" charset="0"/>
                </a:rPr>
                <a:t> Color Theme</a:t>
              </a:r>
              <a:r>
                <a:rPr lang="en-US" sz="3240" dirty="0">
                  <a:solidFill>
                    <a:schemeClr val="bg1">
                      <a:lumMod val="50000"/>
                    </a:schemeClr>
                  </a:solidFill>
                  <a:latin typeface="Calibri" pitchFamily="34" charset="0"/>
                  <a:cs typeface="Calibri" panose="020F0502020204030204" pitchFamily="34" charset="0"/>
                </a:rPr>
                <a:t>:</a:t>
              </a:r>
              <a:endParaRPr sz="3240" dirty="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r>
                <a:rPr lang="en-US" sz="2210" dirty="0">
                  <a:solidFill>
                    <a:schemeClr val="bg1">
                      <a:lumMod val="50000"/>
                    </a:schemeClr>
                  </a:solidFill>
                  <a:latin typeface="Calibri" pitchFamily="34" charset="0"/>
                  <a:cs typeface="Calibri" panose="020F0502020204030204" pitchFamily="34" charset="0"/>
                </a:rPr>
                <a:t>This template is designed to use the built-in color themes in</a:t>
              </a:r>
              <a:r>
                <a:rPr lang="en-US" sz="2210" baseline="0" dirty="0">
                  <a:solidFill>
                    <a:schemeClr val="bg1">
                      <a:lumMod val="50000"/>
                    </a:schemeClr>
                  </a:solidFill>
                  <a:latin typeface="Calibri" pitchFamily="34" charset="0"/>
                  <a:cs typeface="Calibri" panose="020F0502020204030204" pitchFamily="34" charset="0"/>
                </a:rPr>
                <a:t> the newer versions of PowerPoint.</a:t>
              </a:r>
            </a:p>
            <a:p>
              <a:pPr lvl="0">
                <a:spcBef>
                  <a:spcPts val="0"/>
                </a:spcBef>
                <a:spcAft>
                  <a:spcPts val="809"/>
                </a:spcAft>
              </a:pPr>
              <a:r>
                <a:rPr lang="en-US" sz="2210" baseline="0" dirty="0">
                  <a:solidFill>
                    <a:schemeClr val="bg1">
                      <a:lumMod val="50000"/>
                    </a:schemeClr>
                  </a:solidFill>
                  <a:latin typeface="Calibri" pitchFamily="34" charset="0"/>
                  <a:cs typeface="Calibri" panose="020F0502020204030204" pitchFamily="34" charset="0"/>
                </a:rPr>
                <a:t>To change the color theme, select the </a:t>
              </a:r>
              <a:r>
                <a:rPr lang="en-US" sz="2210" b="1" baseline="0" dirty="0">
                  <a:solidFill>
                    <a:schemeClr val="bg1">
                      <a:lumMod val="50000"/>
                    </a:schemeClr>
                  </a:solidFill>
                  <a:latin typeface="Calibri" pitchFamily="34" charset="0"/>
                  <a:cs typeface="Calibri" panose="020F0502020204030204" pitchFamily="34" charset="0"/>
                </a:rPr>
                <a:t>Design</a:t>
              </a:r>
              <a:r>
                <a:rPr lang="en-US" sz="2210" baseline="0" dirty="0">
                  <a:solidFill>
                    <a:schemeClr val="bg1">
                      <a:lumMod val="50000"/>
                    </a:schemeClr>
                  </a:solidFill>
                  <a:latin typeface="Calibri" pitchFamily="34" charset="0"/>
                  <a:cs typeface="Calibri" panose="020F0502020204030204" pitchFamily="34" charset="0"/>
                </a:rPr>
                <a:t> tab, then select the </a:t>
              </a:r>
              <a:r>
                <a:rPr lang="en-US" sz="2210" b="1" baseline="0" dirty="0">
                  <a:solidFill>
                    <a:schemeClr val="bg1">
                      <a:lumMod val="50000"/>
                    </a:schemeClr>
                  </a:solidFill>
                  <a:latin typeface="Calibri" pitchFamily="34" charset="0"/>
                  <a:cs typeface="Calibri" panose="020F0502020204030204" pitchFamily="34" charset="0"/>
                </a:rPr>
                <a:t>Colors</a:t>
              </a:r>
              <a:r>
                <a:rPr lang="en-US" sz="2210" baseline="0" dirty="0">
                  <a:solidFill>
                    <a:schemeClr val="bg1">
                      <a:lumMod val="50000"/>
                    </a:schemeClr>
                  </a:solidFill>
                  <a:latin typeface="Calibri" pitchFamily="34" charset="0"/>
                  <a:cs typeface="Calibri" panose="020F0502020204030204" pitchFamily="34" charset="0"/>
                </a:rPr>
                <a:t> drop-down list.</a:t>
              </a:r>
            </a:p>
            <a:p>
              <a:pPr lvl="0">
                <a:spcBef>
                  <a:spcPts val="0"/>
                </a:spcBef>
                <a:spcAft>
                  <a:spcPts val="809"/>
                </a:spcAft>
              </a:pPr>
              <a:endParaRPr lang="en-US" sz="2210" baseline="0" dirty="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dirty="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dirty="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dirty="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dirty="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dirty="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dirty="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dirty="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endParaRPr lang="en-US" sz="2210" baseline="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r>
                <a:rPr lang="en-US" sz="2210" baseline="0">
                  <a:solidFill>
                    <a:schemeClr val="bg1">
                      <a:lumMod val="50000"/>
                    </a:schemeClr>
                  </a:solidFill>
                  <a:latin typeface="Calibri" pitchFamily="34" charset="0"/>
                  <a:cs typeface="Calibri" panose="020F0502020204030204" pitchFamily="34" charset="0"/>
                </a:rPr>
                <a:t>The </a:t>
              </a:r>
              <a:r>
                <a:rPr lang="en-US" sz="2210" baseline="0" dirty="0">
                  <a:solidFill>
                    <a:schemeClr val="bg1">
                      <a:lumMod val="50000"/>
                    </a:schemeClr>
                  </a:solidFill>
                  <a:latin typeface="Calibri" pitchFamily="34" charset="0"/>
                  <a:cs typeface="Calibri" panose="020F0502020204030204" pitchFamily="34" charset="0"/>
                </a:rPr>
                <a:t>default color theme for this template is “Office”, so you can always return to that after trying some of the alternatives.</a:t>
              </a:r>
            </a:p>
            <a:p>
              <a:pPr lvl="0">
                <a:spcBef>
                  <a:spcPts val="0"/>
                </a:spcBef>
                <a:spcAft>
                  <a:spcPts val="809"/>
                </a:spcAft>
              </a:pPr>
              <a:endParaRPr lang="en-US" sz="3240" dirty="0">
                <a:solidFill>
                  <a:schemeClr val="bg1">
                    <a:lumMod val="50000"/>
                  </a:schemeClr>
                </a:solidFill>
                <a:latin typeface="Calibri" pitchFamily="34" charset="0"/>
                <a:cs typeface="Calibri" panose="020F0502020204030204" pitchFamily="34" charset="0"/>
              </a:endParaRPr>
            </a:p>
            <a:p>
              <a:pPr lvl="0">
                <a:spcBef>
                  <a:spcPts val="0"/>
                </a:spcBef>
                <a:spcAft>
                  <a:spcPts val="809"/>
                </a:spcAft>
              </a:pPr>
              <a:r>
                <a:rPr lang="en-US" sz="3240">
                  <a:solidFill>
                    <a:schemeClr val="bg1">
                      <a:lumMod val="50000"/>
                    </a:schemeClr>
                  </a:solidFill>
                  <a:latin typeface="Calibri" pitchFamily="34" charset="0"/>
                  <a:cs typeface="Calibri" panose="020F0502020204030204" pitchFamily="34" charset="0"/>
                </a:rPr>
                <a:t>For help with using our templates:  </a:t>
              </a:r>
            </a:p>
            <a:p>
              <a:pPr lvl="0">
                <a:spcBef>
                  <a:spcPts val="0"/>
                </a:spcBef>
                <a:spcAft>
                  <a:spcPts val="809"/>
                </a:spcAft>
              </a:pPr>
              <a:r>
                <a:rPr lang="en-US" sz="2210" kern="1200">
                  <a:solidFill>
                    <a:srgbClr val="7F7F7F"/>
                  </a:solidFill>
                  <a:latin typeface="Calibri" pitchFamily="34" charset="0"/>
                  <a:ea typeface="+mn-ea"/>
                  <a:cs typeface="Calibri" panose="020F0502020204030204" pitchFamily="34" charset="0"/>
                </a:rPr>
                <a:t>Please go to  </a:t>
              </a:r>
              <a:r>
                <a:rPr lang="en-US" sz="2210" kern="1200">
                  <a:solidFill>
                    <a:srgbClr val="7F7F7F"/>
                  </a:solidFill>
                  <a:latin typeface="Calibri" pitchFamily="34" charset="0"/>
                  <a:ea typeface="+mn-ea"/>
                  <a:cs typeface="Calibri" panose="020F0502020204030204" pitchFamily="34" charset="0"/>
                  <a:hlinkClick r:id="rId4">
                    <a:extLst>
                      <a:ext uri="{A12FA001-AC4F-418D-AE19-62706E023703}">
                        <ahyp:hlinkClr xmlns:ahyp="http://schemas.microsoft.com/office/drawing/2018/hyperlinkcolor" val="tx"/>
                      </a:ext>
                    </a:extLst>
                  </a:hlinkClick>
                </a:rPr>
                <a:t>https://www.genigraphics.com/fileprep</a:t>
              </a:r>
              <a:r>
                <a:rPr lang="en-US" sz="2210" kern="1200">
                  <a:solidFill>
                    <a:srgbClr val="7F7F7F"/>
                  </a:solidFill>
                  <a:latin typeface="Calibri" pitchFamily="34" charset="0"/>
                  <a:ea typeface="+mn-ea"/>
                  <a:cs typeface="Calibri" panose="020F0502020204030204" pitchFamily="34" charset="0"/>
                </a:rPr>
                <a:t>.  </a:t>
              </a:r>
            </a:p>
            <a:p>
              <a:pPr lvl="0">
                <a:spcBef>
                  <a:spcPts val="0"/>
                </a:spcBef>
                <a:spcAft>
                  <a:spcPts val="809"/>
                </a:spcAft>
              </a:pPr>
              <a:endParaRPr lang="en-US" sz="3600" kern="1200">
                <a:solidFill>
                  <a:srgbClr val="7F7F7F"/>
                </a:solidFill>
                <a:latin typeface="Calibri" pitchFamily="34" charset="0"/>
                <a:ea typeface="+mn-ea"/>
                <a:cs typeface="Calibri" panose="020F0502020204030204" pitchFamily="34" charset="0"/>
              </a:endParaRPr>
            </a:p>
            <a:p>
              <a:pPr lvl="0">
                <a:spcBef>
                  <a:spcPts val="0"/>
                </a:spcBef>
                <a:spcAft>
                  <a:spcPts val="809"/>
                </a:spcAft>
              </a:pPr>
              <a:r>
                <a:rPr lang="en-US" sz="3240">
                  <a:solidFill>
                    <a:schemeClr val="bg1">
                      <a:lumMod val="50000"/>
                    </a:schemeClr>
                  </a:solidFill>
                  <a:latin typeface="Calibri" pitchFamily="34" charset="0"/>
                  <a:cs typeface="Calibri" panose="020F0502020204030204" pitchFamily="34" charset="0"/>
                </a:rPr>
                <a:t>Printing </a:t>
              </a:r>
              <a:r>
                <a:rPr lang="en-US" sz="3240" dirty="0">
                  <a:solidFill>
                    <a:schemeClr val="bg1">
                      <a:lumMod val="50000"/>
                    </a:schemeClr>
                  </a:solidFill>
                  <a:latin typeface="Calibri" pitchFamily="34" charset="0"/>
                  <a:cs typeface="Calibri" panose="020F0502020204030204" pitchFamily="34" charset="0"/>
                </a:rPr>
                <a:t>Your Poster:</a:t>
              </a:r>
            </a:p>
            <a:p>
              <a:pPr lvl="0">
                <a:spcBef>
                  <a:spcPts val="0"/>
                </a:spcBef>
                <a:spcAft>
                  <a:spcPts val="809"/>
                </a:spcAft>
              </a:pPr>
              <a:r>
                <a:rPr lang="en-US" sz="2210" dirty="0">
                  <a:solidFill>
                    <a:schemeClr val="bg1">
                      <a:lumMod val="50000"/>
                    </a:schemeClr>
                  </a:solidFill>
                  <a:latin typeface="Calibri" pitchFamily="34" charset="0"/>
                  <a:cs typeface="Calibri" panose="020F0502020204030204" pitchFamily="34" charset="0"/>
                </a:rPr>
                <a:t>Once your poster file is ready, visit</a:t>
              </a:r>
              <a:r>
                <a:rPr lang="en-US" sz="2210" baseline="0" dirty="0">
                  <a:solidFill>
                    <a:schemeClr val="bg1">
                      <a:lumMod val="50000"/>
                    </a:schemeClr>
                  </a:solidFill>
                  <a:latin typeface="Calibri" pitchFamily="34" charset="0"/>
                  <a:cs typeface="Calibri" panose="020F0502020204030204" pitchFamily="34" charset="0"/>
                </a:rPr>
                <a:t> </a:t>
              </a:r>
              <a:r>
                <a:rPr lang="en-US" sz="2210" b="1" baseline="0" dirty="0">
                  <a:solidFill>
                    <a:schemeClr val="bg1">
                      <a:lumMod val="50000"/>
                    </a:schemeClr>
                  </a:solidFill>
                  <a:latin typeface="Calibri" pitchFamily="34" charset="0"/>
                  <a:cs typeface="Calibri" panose="020F0502020204030204" pitchFamily="34" charset="0"/>
                </a:rPr>
                <a:t>www.genigraphics.com</a:t>
              </a:r>
              <a:r>
                <a:rPr lang="en-US" sz="2210" baseline="0" dirty="0">
                  <a:solidFill>
                    <a:schemeClr val="bg1">
                      <a:lumMod val="50000"/>
                    </a:schemeClr>
                  </a:solidFill>
                  <a:latin typeface="Calibri" pitchFamily="34" charset="0"/>
                  <a:cs typeface="Calibri" panose="020F0502020204030204" pitchFamily="34" charset="0"/>
                </a:rPr>
                <a:t> to order a high-quality, affordable poster print. Every order receives a free design review and we can deliver as fast as next business day within the US and Canada. </a:t>
              </a:r>
            </a:p>
            <a:p>
              <a:pPr lvl="0">
                <a:spcBef>
                  <a:spcPts val="0"/>
                </a:spcBef>
                <a:spcAft>
                  <a:spcPts val="809"/>
                </a:spcAft>
              </a:pPr>
              <a:r>
                <a:rPr lang="en-US" sz="2210" baseline="0" dirty="0">
                  <a:solidFill>
                    <a:schemeClr val="bg1">
                      <a:lumMod val="50000"/>
                    </a:schemeClr>
                  </a:solidFill>
                  <a:latin typeface="Calibri" pitchFamily="34" charset="0"/>
                  <a:cs typeface="Calibri" panose="020F0502020204030204" pitchFamily="34" charset="0"/>
                </a:rPr>
                <a:t>Genigraphics® has been producing output from PowerPoint® longer than anyone in the industry; dating back to when we helped Microsoft® design the PowerPoint® software. </a:t>
              </a:r>
            </a:p>
            <a:p>
              <a:pPr lvl="0">
                <a:spcBef>
                  <a:spcPts val="0"/>
                </a:spcBef>
                <a:spcAft>
                  <a:spcPts val="0"/>
                </a:spcAft>
              </a:pPr>
              <a:endParaRPr lang="en-US" sz="2210" baseline="0" dirty="0">
                <a:solidFill>
                  <a:schemeClr val="bg1">
                    <a:lumMod val="50000"/>
                  </a:schemeClr>
                </a:solidFill>
                <a:latin typeface="Calibri" pitchFamily="34" charset="0"/>
                <a:cs typeface="Calibri" panose="020F0502020204030204" pitchFamily="34" charset="0"/>
              </a:endParaRPr>
            </a:p>
            <a:p>
              <a:pPr lvl="0" algn="ctr">
                <a:spcBef>
                  <a:spcPts val="0"/>
                </a:spcBef>
                <a:spcAft>
                  <a:spcPts val="0"/>
                </a:spcAft>
              </a:pPr>
              <a:r>
                <a:rPr lang="en-US" sz="2210" baseline="0" dirty="0">
                  <a:solidFill>
                    <a:schemeClr val="bg1">
                      <a:lumMod val="50000"/>
                    </a:schemeClr>
                  </a:solidFill>
                  <a:latin typeface="Calibri" pitchFamily="34" charset="0"/>
                  <a:cs typeface="Calibri" panose="020F0502020204030204" pitchFamily="34" charset="0"/>
                </a:rPr>
                <a:t>US and Canada:  1-800-790-4001</a:t>
              </a:r>
              <a:br>
                <a:rPr lang="en-US" sz="2210" baseline="0" dirty="0">
                  <a:solidFill>
                    <a:schemeClr val="bg1">
                      <a:lumMod val="50000"/>
                    </a:schemeClr>
                  </a:solidFill>
                  <a:latin typeface="Calibri" pitchFamily="34" charset="0"/>
                  <a:cs typeface="Calibri" panose="020F0502020204030204" pitchFamily="34" charset="0"/>
                </a:rPr>
              </a:br>
              <a:r>
                <a:rPr lang="en-US" sz="2210" baseline="0" dirty="0">
                  <a:solidFill>
                    <a:schemeClr val="bg1">
                      <a:lumMod val="50000"/>
                    </a:schemeClr>
                  </a:solidFill>
                  <a:latin typeface="Calibri" pitchFamily="34" charset="0"/>
                  <a:cs typeface="Calibri" panose="020F0502020204030204" pitchFamily="34" charset="0"/>
                </a:rPr>
                <a:t>Email: info@genigraphics.com</a:t>
              </a:r>
            </a:p>
            <a:p>
              <a:pPr lvl="0" algn="ctr">
                <a:spcBef>
                  <a:spcPts val="0"/>
                </a:spcBef>
                <a:spcAft>
                  <a:spcPts val="0"/>
                </a:spcAft>
              </a:pPr>
              <a:br>
                <a:rPr lang="en-US" sz="1620" dirty="0">
                  <a:solidFill>
                    <a:schemeClr val="bg1">
                      <a:lumMod val="50000"/>
                    </a:schemeClr>
                  </a:solidFill>
                  <a:latin typeface="Calibri" pitchFamily="34" charset="0"/>
                  <a:cs typeface="Calibri" panose="020F0502020204030204" pitchFamily="34" charset="0"/>
                </a:rPr>
              </a:br>
              <a:r>
                <a:rPr lang="en-US" sz="1620" dirty="0">
                  <a:solidFill>
                    <a:schemeClr val="bg1">
                      <a:lumMod val="50000"/>
                    </a:schemeClr>
                  </a:solidFill>
                  <a:latin typeface="Calibri" pitchFamily="34" charset="0"/>
                  <a:cs typeface="Calibri" panose="020F0502020204030204" pitchFamily="34" charset="0"/>
                </a:rPr>
                <a:t>[This sidebar area does not print.]</a:t>
              </a:r>
            </a:p>
          </p:txBody>
        </p:sp>
        <p:pic>
          <p:nvPicPr>
            <p:cNvPr id="35" name="Picture 34">
              <a:extLst>
                <a:ext uri="{FF2B5EF4-FFF2-40B4-BE49-F238E27FC236}">
                  <a16:creationId xmlns:a16="http://schemas.microsoft.com/office/drawing/2014/main" id="{7F63E40A-D4E1-46B5-82C2-0F25594652B1}"/>
                </a:ext>
              </a:extLst>
            </p:cNvPr>
            <p:cNvPicPr>
              <a:picLocks noChangeAspect="1"/>
            </p:cNvPicPr>
            <p:nvPr userDrawn="1"/>
          </p:nvPicPr>
          <p:blipFill>
            <a:blip r:embed="rId6">
              <a:extLst>
                <a:ext uri="{28A0092B-C50C-407E-A947-70E740481C1C}">
                  <a14:useLocalDpi xmlns:a14="http://schemas.microsoft.com/office/drawing/2010/main" val="0"/>
                </a:ext>
              </a:extLst>
            </a:blip>
            <a:stretch>
              <a:fillRect/>
            </a:stretch>
          </p:blipFill>
          <p:spPr>
            <a:xfrm>
              <a:off x="40779611" y="6877879"/>
              <a:ext cx="10912471" cy="9393015"/>
            </a:xfrm>
            <a:prstGeom prst="rect">
              <a:avLst/>
            </a:prstGeom>
          </p:spPr>
        </p:pic>
      </p:grpSp>
    </p:spTree>
    <p:extLst>
      <p:ext uri="{BB962C8B-B14F-4D97-AF65-F5344CB8AC3E}">
        <p14:creationId xmlns:p14="http://schemas.microsoft.com/office/powerpoint/2010/main" val="3384943397"/>
      </p:ext>
    </p:extLst>
  </p:cSld>
  <p:clrMap bg1="lt1" tx1="dk1" bg2="lt2" tx2="dk2" accent1="accent1" accent2="accent2" accent3="accent3" accent4="accent4" accent5="accent5" accent6="accent6" hlink="hlink" folHlink="folHlink"/>
  <p:sldLayoutIdLst>
    <p:sldLayoutId id="2147483663" r:id="rId1"/>
  </p:sldLayoutIdLst>
  <p:txStyles>
    <p:titleStyle>
      <a:lvl1pPr algn="l" defTabSz="1481599" rtl="0" eaLnBrk="1" latinLnBrk="0" hangingPunct="1">
        <a:lnSpc>
          <a:spcPct val="90000"/>
        </a:lnSpc>
        <a:spcBef>
          <a:spcPct val="0"/>
        </a:spcBef>
        <a:buNone/>
        <a:defRPr sz="7130" kern="1200">
          <a:solidFill>
            <a:schemeClr val="tx1"/>
          </a:solidFill>
          <a:latin typeface="+mj-lt"/>
          <a:ea typeface="+mj-ea"/>
          <a:cs typeface="+mj-cs"/>
        </a:defRPr>
      </a:lvl1pPr>
    </p:titleStyle>
    <p:bodyStyle>
      <a:lvl1pPr marL="370400" indent="-370400" algn="l" defTabSz="1481599" rtl="0" eaLnBrk="1" latinLnBrk="0" hangingPunct="1">
        <a:lnSpc>
          <a:spcPct val="90000"/>
        </a:lnSpc>
        <a:spcBef>
          <a:spcPts val="1620"/>
        </a:spcBef>
        <a:buFont typeface="Arial" panose="020B0604020202020204" pitchFamily="34" charset="0"/>
        <a:buChar char="•"/>
        <a:defRPr sz="4536" kern="1200">
          <a:solidFill>
            <a:schemeClr val="tx1"/>
          </a:solidFill>
          <a:latin typeface="+mn-lt"/>
          <a:ea typeface="+mn-ea"/>
          <a:cs typeface="+mn-cs"/>
        </a:defRPr>
      </a:lvl1pPr>
      <a:lvl2pPr marL="1111199" indent="-370400" algn="l" defTabSz="1481599" rtl="0" eaLnBrk="1" latinLnBrk="0" hangingPunct="1">
        <a:lnSpc>
          <a:spcPct val="90000"/>
        </a:lnSpc>
        <a:spcBef>
          <a:spcPts val="809"/>
        </a:spcBef>
        <a:buFont typeface="Arial" panose="020B0604020202020204" pitchFamily="34" charset="0"/>
        <a:buChar char="•"/>
        <a:defRPr sz="3888" kern="1200">
          <a:solidFill>
            <a:schemeClr val="tx1"/>
          </a:solidFill>
          <a:latin typeface="+mn-lt"/>
          <a:ea typeface="+mn-ea"/>
          <a:cs typeface="+mn-cs"/>
        </a:defRPr>
      </a:lvl2pPr>
      <a:lvl3pPr marL="1851998" indent="-370400" algn="l" defTabSz="1481599" rtl="0" eaLnBrk="1" latinLnBrk="0" hangingPunct="1">
        <a:lnSpc>
          <a:spcPct val="90000"/>
        </a:lnSpc>
        <a:spcBef>
          <a:spcPts val="809"/>
        </a:spcBef>
        <a:buFont typeface="Arial" panose="020B0604020202020204" pitchFamily="34" charset="0"/>
        <a:buChar char="•"/>
        <a:defRPr sz="3240" kern="1200">
          <a:solidFill>
            <a:schemeClr val="tx1"/>
          </a:solidFill>
          <a:latin typeface="+mn-lt"/>
          <a:ea typeface="+mn-ea"/>
          <a:cs typeface="+mn-cs"/>
        </a:defRPr>
      </a:lvl3pPr>
      <a:lvl4pPr marL="2592797" indent="-370400" algn="l" defTabSz="1481599" rtl="0" eaLnBrk="1" latinLnBrk="0" hangingPunct="1">
        <a:lnSpc>
          <a:spcPct val="90000"/>
        </a:lnSpc>
        <a:spcBef>
          <a:spcPts val="809"/>
        </a:spcBef>
        <a:buFont typeface="Arial" panose="020B0604020202020204" pitchFamily="34" charset="0"/>
        <a:buChar char="•"/>
        <a:defRPr sz="2916" kern="1200">
          <a:solidFill>
            <a:schemeClr val="tx1"/>
          </a:solidFill>
          <a:latin typeface="+mn-lt"/>
          <a:ea typeface="+mn-ea"/>
          <a:cs typeface="+mn-cs"/>
        </a:defRPr>
      </a:lvl4pPr>
      <a:lvl5pPr marL="3333597" indent="-370400" algn="l" defTabSz="1481599" rtl="0" eaLnBrk="1" latinLnBrk="0" hangingPunct="1">
        <a:lnSpc>
          <a:spcPct val="90000"/>
        </a:lnSpc>
        <a:spcBef>
          <a:spcPts val="809"/>
        </a:spcBef>
        <a:buFont typeface="Arial" panose="020B0604020202020204" pitchFamily="34" charset="0"/>
        <a:buChar char="•"/>
        <a:defRPr sz="2916" kern="1200">
          <a:solidFill>
            <a:schemeClr val="tx1"/>
          </a:solidFill>
          <a:latin typeface="+mn-lt"/>
          <a:ea typeface="+mn-ea"/>
          <a:cs typeface="+mn-cs"/>
        </a:defRPr>
      </a:lvl5pPr>
      <a:lvl6pPr marL="4074395" indent="-370400" algn="l" defTabSz="1481599" rtl="0" eaLnBrk="1" latinLnBrk="0" hangingPunct="1">
        <a:lnSpc>
          <a:spcPct val="90000"/>
        </a:lnSpc>
        <a:spcBef>
          <a:spcPts val="809"/>
        </a:spcBef>
        <a:buFont typeface="Arial" panose="020B0604020202020204" pitchFamily="34" charset="0"/>
        <a:buChar char="•"/>
        <a:defRPr sz="2916" kern="1200">
          <a:solidFill>
            <a:schemeClr val="tx1"/>
          </a:solidFill>
          <a:latin typeface="+mn-lt"/>
          <a:ea typeface="+mn-ea"/>
          <a:cs typeface="+mn-cs"/>
        </a:defRPr>
      </a:lvl6pPr>
      <a:lvl7pPr marL="4815194" indent="-370400" algn="l" defTabSz="1481599" rtl="0" eaLnBrk="1" latinLnBrk="0" hangingPunct="1">
        <a:lnSpc>
          <a:spcPct val="90000"/>
        </a:lnSpc>
        <a:spcBef>
          <a:spcPts val="809"/>
        </a:spcBef>
        <a:buFont typeface="Arial" panose="020B0604020202020204" pitchFamily="34" charset="0"/>
        <a:buChar char="•"/>
        <a:defRPr sz="2916" kern="1200">
          <a:solidFill>
            <a:schemeClr val="tx1"/>
          </a:solidFill>
          <a:latin typeface="+mn-lt"/>
          <a:ea typeface="+mn-ea"/>
          <a:cs typeface="+mn-cs"/>
        </a:defRPr>
      </a:lvl7pPr>
      <a:lvl8pPr marL="5555993" indent="-370400" algn="l" defTabSz="1481599" rtl="0" eaLnBrk="1" latinLnBrk="0" hangingPunct="1">
        <a:lnSpc>
          <a:spcPct val="90000"/>
        </a:lnSpc>
        <a:spcBef>
          <a:spcPts val="809"/>
        </a:spcBef>
        <a:buFont typeface="Arial" panose="020B0604020202020204" pitchFamily="34" charset="0"/>
        <a:buChar char="•"/>
        <a:defRPr sz="2916" kern="1200">
          <a:solidFill>
            <a:schemeClr val="tx1"/>
          </a:solidFill>
          <a:latin typeface="+mn-lt"/>
          <a:ea typeface="+mn-ea"/>
          <a:cs typeface="+mn-cs"/>
        </a:defRPr>
      </a:lvl8pPr>
      <a:lvl9pPr marL="6296792" indent="-370400" algn="l" defTabSz="1481599" rtl="0" eaLnBrk="1" latinLnBrk="0" hangingPunct="1">
        <a:lnSpc>
          <a:spcPct val="90000"/>
        </a:lnSpc>
        <a:spcBef>
          <a:spcPts val="809"/>
        </a:spcBef>
        <a:buFont typeface="Arial" panose="020B0604020202020204" pitchFamily="34" charset="0"/>
        <a:buChar char="•"/>
        <a:defRPr sz="2916" kern="1200">
          <a:solidFill>
            <a:schemeClr val="tx1"/>
          </a:solidFill>
          <a:latin typeface="+mn-lt"/>
          <a:ea typeface="+mn-ea"/>
          <a:cs typeface="+mn-cs"/>
        </a:defRPr>
      </a:lvl9pPr>
    </p:bodyStyle>
    <p:otherStyle>
      <a:defPPr>
        <a:defRPr lang="en-US"/>
      </a:defPPr>
      <a:lvl1pPr marL="0" algn="l" defTabSz="1481599" rtl="0" eaLnBrk="1" latinLnBrk="0" hangingPunct="1">
        <a:defRPr sz="2916" kern="1200">
          <a:solidFill>
            <a:schemeClr val="tx1"/>
          </a:solidFill>
          <a:latin typeface="+mn-lt"/>
          <a:ea typeface="+mn-ea"/>
          <a:cs typeface="+mn-cs"/>
        </a:defRPr>
      </a:lvl1pPr>
      <a:lvl2pPr marL="740800" algn="l" defTabSz="1481599" rtl="0" eaLnBrk="1" latinLnBrk="0" hangingPunct="1">
        <a:defRPr sz="2916" kern="1200">
          <a:solidFill>
            <a:schemeClr val="tx1"/>
          </a:solidFill>
          <a:latin typeface="+mn-lt"/>
          <a:ea typeface="+mn-ea"/>
          <a:cs typeface="+mn-cs"/>
        </a:defRPr>
      </a:lvl2pPr>
      <a:lvl3pPr marL="1481599" algn="l" defTabSz="1481599" rtl="0" eaLnBrk="1" latinLnBrk="0" hangingPunct="1">
        <a:defRPr sz="2916" kern="1200">
          <a:solidFill>
            <a:schemeClr val="tx1"/>
          </a:solidFill>
          <a:latin typeface="+mn-lt"/>
          <a:ea typeface="+mn-ea"/>
          <a:cs typeface="+mn-cs"/>
        </a:defRPr>
      </a:lvl3pPr>
      <a:lvl4pPr marL="2222398" algn="l" defTabSz="1481599" rtl="0" eaLnBrk="1" latinLnBrk="0" hangingPunct="1">
        <a:defRPr sz="2916" kern="1200">
          <a:solidFill>
            <a:schemeClr val="tx1"/>
          </a:solidFill>
          <a:latin typeface="+mn-lt"/>
          <a:ea typeface="+mn-ea"/>
          <a:cs typeface="+mn-cs"/>
        </a:defRPr>
      </a:lvl4pPr>
      <a:lvl5pPr marL="2963196" algn="l" defTabSz="1481599" rtl="0" eaLnBrk="1" latinLnBrk="0" hangingPunct="1">
        <a:defRPr sz="2916" kern="1200">
          <a:solidFill>
            <a:schemeClr val="tx1"/>
          </a:solidFill>
          <a:latin typeface="+mn-lt"/>
          <a:ea typeface="+mn-ea"/>
          <a:cs typeface="+mn-cs"/>
        </a:defRPr>
      </a:lvl5pPr>
      <a:lvl6pPr marL="3703996" algn="l" defTabSz="1481599" rtl="0" eaLnBrk="1" latinLnBrk="0" hangingPunct="1">
        <a:defRPr sz="2916" kern="1200">
          <a:solidFill>
            <a:schemeClr val="tx1"/>
          </a:solidFill>
          <a:latin typeface="+mn-lt"/>
          <a:ea typeface="+mn-ea"/>
          <a:cs typeface="+mn-cs"/>
        </a:defRPr>
      </a:lvl6pPr>
      <a:lvl7pPr marL="4444795" algn="l" defTabSz="1481599" rtl="0" eaLnBrk="1" latinLnBrk="0" hangingPunct="1">
        <a:defRPr sz="2916" kern="1200">
          <a:solidFill>
            <a:schemeClr val="tx1"/>
          </a:solidFill>
          <a:latin typeface="+mn-lt"/>
          <a:ea typeface="+mn-ea"/>
          <a:cs typeface="+mn-cs"/>
        </a:defRPr>
      </a:lvl7pPr>
      <a:lvl8pPr marL="5185595" algn="l" defTabSz="1481599" rtl="0" eaLnBrk="1" latinLnBrk="0" hangingPunct="1">
        <a:defRPr sz="2916" kern="1200">
          <a:solidFill>
            <a:schemeClr val="tx1"/>
          </a:solidFill>
          <a:latin typeface="+mn-lt"/>
          <a:ea typeface="+mn-ea"/>
          <a:cs typeface="+mn-cs"/>
        </a:defRPr>
      </a:lvl8pPr>
      <a:lvl9pPr marL="5926393" algn="l" defTabSz="1481599" rtl="0" eaLnBrk="1" latinLnBrk="0" hangingPunct="1">
        <a:defRPr sz="2916"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diagramData" Target="../diagrams/data2.xml"/><Relationship Id="rId3" Type="http://schemas.openxmlformats.org/officeDocument/2006/relationships/diagramData" Target="../diagrams/data1.xml"/><Relationship Id="rId7" Type="http://schemas.microsoft.com/office/2007/relationships/diagramDrawing" Target="../diagrams/drawing1.xml"/><Relationship Id="rId12" Type="http://schemas.microsoft.com/office/2007/relationships/diagramDrawing" Target="../diagrams/drawing2.xml"/><Relationship Id="rId2" Type="http://schemas.openxmlformats.org/officeDocument/2006/relationships/chart" Target="../charts/chart1.xml"/><Relationship Id="rId1" Type="http://schemas.openxmlformats.org/officeDocument/2006/relationships/slideLayout" Target="../slideLayouts/slideLayout2.xml"/><Relationship Id="rId6" Type="http://schemas.openxmlformats.org/officeDocument/2006/relationships/diagramColors" Target="../diagrams/colors1.xml"/><Relationship Id="rId11" Type="http://schemas.openxmlformats.org/officeDocument/2006/relationships/diagramColors" Target="../diagrams/colors2.xml"/><Relationship Id="rId5" Type="http://schemas.openxmlformats.org/officeDocument/2006/relationships/diagramQuickStyle" Target="../diagrams/quickStyle1.xml"/><Relationship Id="rId10" Type="http://schemas.openxmlformats.org/officeDocument/2006/relationships/diagramQuickStyle" Target="../diagrams/quickStyle2.xml"/><Relationship Id="rId4" Type="http://schemas.openxmlformats.org/officeDocument/2006/relationships/diagramLayout" Target="../diagrams/layout1.xml"/><Relationship Id="rId9" Type="http://schemas.openxmlformats.org/officeDocument/2006/relationships/diagramLayout" Target="../diagrams/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Title 1">
            <a:extLst>
              <a:ext uri="{FF2B5EF4-FFF2-40B4-BE49-F238E27FC236}">
                <a16:creationId xmlns:a16="http://schemas.microsoft.com/office/drawing/2014/main" id="{BEFB38A5-7C02-4914-8E77-4FC65FAD1A97}"/>
              </a:ext>
            </a:extLst>
          </p:cNvPr>
          <p:cNvSpPr txBox="1">
            <a:spLocks/>
          </p:cNvSpPr>
          <p:nvPr/>
        </p:nvSpPr>
        <p:spPr>
          <a:xfrm>
            <a:off x="0" y="2882286"/>
            <a:ext cx="32918400" cy="3335237"/>
          </a:xfrm>
          <a:prstGeom prst="rect">
            <a:avLst/>
          </a:prstGeom>
          <a:noFill/>
        </p:spPr>
        <p:txBody>
          <a:bodyPr lIns="336665" tIns="336665" rIns="336665" bIns="336665" anchor="ctr">
            <a:noAutofit/>
          </a:bodyPr>
          <a:lstStyle>
            <a:lvl1pPr algn="l" defTabSz="4023360" rtl="0" eaLnBrk="1" latinLnBrk="0" hangingPunct="1">
              <a:lnSpc>
                <a:spcPct val="90000"/>
              </a:lnSpc>
              <a:spcBef>
                <a:spcPct val="0"/>
              </a:spcBef>
              <a:buNone/>
              <a:defRPr sz="19360" kern="1200">
                <a:solidFill>
                  <a:schemeClr val="tx1"/>
                </a:solidFill>
                <a:latin typeface="+mj-lt"/>
                <a:ea typeface="+mj-ea"/>
                <a:cs typeface="+mj-cs"/>
              </a:defRPr>
            </a:lvl1pPr>
          </a:lstStyle>
          <a:p>
            <a:pPr algn="ctr">
              <a:lnSpc>
                <a:spcPct val="95000"/>
              </a:lnSpc>
            </a:pPr>
            <a:r>
              <a:rPr lang="en-US" sz="9225" b="1" dirty="0">
                <a:solidFill>
                  <a:srgbClr val="0C0600"/>
                </a:solidFill>
                <a:latin typeface="Calibri" panose="020F0502020204030204" pitchFamily="34" charset="0"/>
                <a:cs typeface="Calibri" panose="020F0502020204030204" pitchFamily="34" charset="0"/>
              </a:rPr>
              <a:t>State the key point or takeaway of your poster here</a:t>
            </a:r>
          </a:p>
        </p:txBody>
      </p:sp>
      <p:sp>
        <p:nvSpPr>
          <p:cNvPr id="2" name="Title 1">
            <a:extLst>
              <a:ext uri="{FF2B5EF4-FFF2-40B4-BE49-F238E27FC236}">
                <a16:creationId xmlns:a16="http://schemas.microsoft.com/office/drawing/2014/main" id="{3DC5F4FC-7724-4879-8ED0-A43E8415E6DF}"/>
              </a:ext>
            </a:extLst>
          </p:cNvPr>
          <p:cNvSpPr>
            <a:spLocks noGrp="1"/>
          </p:cNvSpPr>
          <p:nvPr>
            <p:ph type="ctrTitle" idx="4294967295"/>
          </p:nvPr>
        </p:nvSpPr>
        <p:spPr>
          <a:xfrm>
            <a:off x="0" y="268288"/>
            <a:ext cx="21726525" cy="1676400"/>
          </a:xfrm>
          <a:prstGeom prst="rect">
            <a:avLst/>
          </a:prstGeom>
        </p:spPr>
        <p:txBody>
          <a:bodyPr lIns="640080" tIns="269333" bIns="269333" anchor="ctr">
            <a:normAutofit/>
          </a:bodyPr>
          <a:lstStyle/>
          <a:p>
            <a:pPr>
              <a:lnSpc>
                <a:spcPct val="95000"/>
              </a:lnSpc>
            </a:pPr>
            <a:r>
              <a:rPr lang="en-US" sz="7200">
                <a:solidFill>
                  <a:schemeClr val="tx1">
                    <a:lumMod val="10000"/>
                    <a:lumOff val="90000"/>
                  </a:schemeClr>
                </a:solidFill>
                <a:latin typeface="Calibri" panose="020F0502020204030204" pitchFamily="34" charset="0"/>
                <a:cs typeface="Calibri" panose="020F0502020204030204" pitchFamily="34" charset="0"/>
              </a:rPr>
              <a:t>Title Goes Here</a:t>
            </a:r>
            <a:endParaRPr lang="en-US" sz="7200" dirty="0">
              <a:solidFill>
                <a:schemeClr val="tx1">
                  <a:lumMod val="10000"/>
                  <a:lumOff val="90000"/>
                </a:schemeClr>
              </a:solidFill>
              <a:latin typeface="Calibri" panose="020F0502020204030204" pitchFamily="34" charset="0"/>
              <a:cs typeface="Calibri" panose="020F0502020204030204" pitchFamily="34" charset="0"/>
            </a:endParaRPr>
          </a:p>
        </p:txBody>
      </p:sp>
      <p:sp>
        <p:nvSpPr>
          <p:cNvPr id="11" name="Title 1">
            <a:extLst>
              <a:ext uri="{FF2B5EF4-FFF2-40B4-BE49-F238E27FC236}">
                <a16:creationId xmlns:a16="http://schemas.microsoft.com/office/drawing/2014/main" id="{22864CCF-70A7-4CFC-B002-5037B24C73D0}"/>
              </a:ext>
            </a:extLst>
          </p:cNvPr>
          <p:cNvSpPr txBox="1">
            <a:spLocks/>
          </p:cNvSpPr>
          <p:nvPr/>
        </p:nvSpPr>
        <p:spPr>
          <a:xfrm>
            <a:off x="11745883" y="17573178"/>
            <a:ext cx="9426634" cy="1360198"/>
          </a:xfrm>
          <a:prstGeom prst="rect">
            <a:avLst/>
          </a:prstGeom>
        </p:spPr>
        <p:txBody>
          <a:bodyPr lIns="67332" tIns="134666" rIns="67332" bIns="134666" anchor="ctr">
            <a:normAutofit fontScale="97500"/>
          </a:bodyPr>
          <a:lstStyle>
            <a:lvl1pPr algn="l" defTabSz="4023360" rtl="0" eaLnBrk="1" latinLnBrk="0" hangingPunct="1">
              <a:lnSpc>
                <a:spcPct val="90000"/>
              </a:lnSpc>
              <a:spcBef>
                <a:spcPct val="0"/>
              </a:spcBef>
              <a:buNone/>
              <a:defRPr sz="19360" kern="1200">
                <a:solidFill>
                  <a:schemeClr val="tx1"/>
                </a:solidFill>
                <a:latin typeface="+mj-lt"/>
                <a:ea typeface="+mj-ea"/>
                <a:cs typeface="+mj-cs"/>
              </a:defRPr>
            </a:lvl1pPr>
          </a:lstStyle>
          <a:p>
            <a:pPr algn="ctr">
              <a:lnSpc>
                <a:spcPct val="120000"/>
              </a:lnSpc>
            </a:pPr>
            <a:r>
              <a:rPr lang="en-US" sz="2640" dirty="0">
                <a:solidFill>
                  <a:schemeClr val="bg1"/>
                </a:solidFill>
                <a:latin typeface="Calibri" panose="020F0502020204030204" pitchFamily="34" charset="0"/>
                <a:cs typeface="Calibri" panose="020F0502020204030204" pitchFamily="34" charset="0"/>
              </a:rPr>
              <a:t>Jane Doe, MD</a:t>
            </a:r>
            <a:r>
              <a:rPr lang="en-US" sz="2640" baseline="30000" dirty="0">
                <a:solidFill>
                  <a:schemeClr val="bg1"/>
                </a:solidFill>
                <a:latin typeface="Calibri" panose="020F0502020204030204" pitchFamily="34" charset="0"/>
                <a:cs typeface="Calibri" panose="020F0502020204030204" pitchFamily="34" charset="0"/>
              </a:rPr>
              <a:t>1</a:t>
            </a:r>
            <a:r>
              <a:rPr lang="en-US" sz="2640" dirty="0">
                <a:solidFill>
                  <a:schemeClr val="bg1"/>
                </a:solidFill>
                <a:latin typeface="Calibri" panose="020F0502020204030204" pitchFamily="34" charset="0"/>
                <a:cs typeface="Calibri" panose="020F0502020204030204" pitchFamily="34" charset="0"/>
              </a:rPr>
              <a:t>; Yamada Hanako, MD, PhD</a:t>
            </a:r>
            <a:r>
              <a:rPr lang="en-US" sz="2640" baseline="30000" dirty="0">
                <a:solidFill>
                  <a:schemeClr val="bg1"/>
                </a:solidFill>
                <a:latin typeface="Calibri" panose="020F0502020204030204" pitchFamily="34" charset="0"/>
                <a:cs typeface="Calibri" panose="020F0502020204030204" pitchFamily="34" charset="0"/>
              </a:rPr>
              <a:t>2</a:t>
            </a:r>
            <a:r>
              <a:rPr lang="en-US" sz="2640" dirty="0">
                <a:solidFill>
                  <a:schemeClr val="bg1"/>
                </a:solidFill>
                <a:latin typeface="Calibri" panose="020F0502020204030204" pitchFamily="34" charset="0"/>
                <a:cs typeface="Calibri" panose="020F0502020204030204" pitchFamily="34" charset="0"/>
              </a:rPr>
              <a:t>; Juan Pérez, PhD</a:t>
            </a:r>
            <a:r>
              <a:rPr lang="en-US" sz="2640" baseline="30000" dirty="0">
                <a:solidFill>
                  <a:schemeClr val="bg1"/>
                </a:solidFill>
                <a:latin typeface="Calibri" panose="020F0502020204030204" pitchFamily="34" charset="0"/>
                <a:cs typeface="Calibri" panose="020F0502020204030204" pitchFamily="34" charset="0"/>
              </a:rPr>
              <a:t>1,2</a:t>
            </a:r>
          </a:p>
          <a:p>
            <a:pPr algn="ctr">
              <a:lnSpc>
                <a:spcPct val="120000"/>
              </a:lnSpc>
            </a:pPr>
            <a:r>
              <a:rPr lang="en-US" sz="2640" baseline="30000" dirty="0">
                <a:solidFill>
                  <a:schemeClr val="bg1"/>
                </a:solidFill>
                <a:latin typeface="Calibri" panose="020F0502020204030204" pitchFamily="34" charset="0"/>
                <a:cs typeface="Calibri" panose="020F0502020204030204" pitchFamily="34" charset="0"/>
              </a:rPr>
              <a:t>1</a:t>
            </a:r>
            <a:r>
              <a:rPr lang="en-US" sz="2640" dirty="0">
                <a:solidFill>
                  <a:schemeClr val="bg1"/>
                </a:solidFill>
                <a:latin typeface="Calibri" panose="020F0502020204030204" pitchFamily="34" charset="0"/>
                <a:cs typeface="Calibri" panose="020F0502020204030204" pitchFamily="34" charset="0"/>
              </a:rPr>
              <a:t>University of Affiliation, </a:t>
            </a:r>
            <a:r>
              <a:rPr lang="en-US" sz="2640" baseline="30000" dirty="0">
                <a:solidFill>
                  <a:schemeClr val="bg1"/>
                </a:solidFill>
                <a:latin typeface="Calibri" panose="020F0502020204030204" pitchFamily="34" charset="0"/>
                <a:cs typeface="Calibri" panose="020F0502020204030204" pitchFamily="34" charset="0"/>
              </a:rPr>
              <a:t>2</a:t>
            </a:r>
            <a:r>
              <a:rPr lang="en-US" sz="2640" dirty="0">
                <a:solidFill>
                  <a:schemeClr val="bg1"/>
                </a:solidFill>
                <a:latin typeface="Calibri" panose="020F0502020204030204" pitchFamily="34" charset="0"/>
                <a:cs typeface="Calibri" panose="020F0502020204030204" pitchFamily="34" charset="0"/>
              </a:rPr>
              <a:t>Medical Center of Affiliation</a:t>
            </a:r>
          </a:p>
        </p:txBody>
      </p:sp>
      <p:sp>
        <p:nvSpPr>
          <p:cNvPr id="16" name="TextBox 15">
            <a:extLst>
              <a:ext uri="{FF2B5EF4-FFF2-40B4-BE49-F238E27FC236}">
                <a16:creationId xmlns:a16="http://schemas.microsoft.com/office/drawing/2014/main" id="{F1587976-8D3D-4993-8B9E-CB48FE849098}"/>
              </a:ext>
            </a:extLst>
          </p:cNvPr>
          <p:cNvSpPr txBox="1"/>
          <p:nvPr/>
        </p:nvSpPr>
        <p:spPr>
          <a:xfrm>
            <a:off x="1069145" y="17701585"/>
            <a:ext cx="2663484" cy="1126462"/>
          </a:xfrm>
          <a:prstGeom prst="rect">
            <a:avLst/>
          </a:prstGeom>
          <a:noFill/>
        </p:spPr>
        <p:txBody>
          <a:bodyPr wrap="square" lIns="0" rtlCol="0">
            <a:spAutoFit/>
          </a:bodyPr>
          <a:lstStyle/>
          <a:p>
            <a:r>
              <a:rPr lang="en-US" sz="1680" dirty="0">
                <a:solidFill>
                  <a:schemeClr val="bg1"/>
                </a:solidFill>
                <a:latin typeface="Calibri" panose="020F0502020204030204" pitchFamily="34" charset="0"/>
                <a:cs typeface="Calibri" panose="020F0502020204030204" pitchFamily="34" charset="0"/>
              </a:rPr>
              <a:t>Name</a:t>
            </a:r>
          </a:p>
          <a:p>
            <a:r>
              <a:rPr lang="en-US" sz="1680" dirty="0">
                <a:solidFill>
                  <a:schemeClr val="bg1"/>
                </a:solidFill>
                <a:latin typeface="Calibri" panose="020F0502020204030204" pitchFamily="34" charset="0"/>
                <a:cs typeface="Calibri" panose="020F0502020204030204" pitchFamily="34" charset="0"/>
              </a:rPr>
              <a:t>Department</a:t>
            </a:r>
          </a:p>
          <a:p>
            <a:r>
              <a:rPr lang="en-US" sz="1680" dirty="0">
                <a:solidFill>
                  <a:schemeClr val="bg1"/>
                </a:solidFill>
                <a:latin typeface="Calibri" panose="020F0502020204030204" pitchFamily="34" charset="0"/>
                <a:cs typeface="Calibri" panose="020F0502020204030204" pitchFamily="34" charset="0"/>
              </a:rPr>
              <a:t>Email</a:t>
            </a:r>
          </a:p>
          <a:p>
            <a:r>
              <a:rPr lang="en-US" sz="1680" dirty="0">
                <a:solidFill>
                  <a:schemeClr val="bg1"/>
                </a:solidFill>
                <a:latin typeface="Calibri" panose="020F0502020204030204" pitchFamily="34" charset="0"/>
                <a:cs typeface="Calibri" panose="020F0502020204030204" pitchFamily="34" charset="0"/>
              </a:rPr>
              <a:t>Phone</a:t>
            </a:r>
          </a:p>
        </p:txBody>
      </p:sp>
      <p:graphicFrame>
        <p:nvGraphicFramePr>
          <p:cNvPr id="10" name="Chart 9">
            <a:extLst>
              <a:ext uri="{FF2B5EF4-FFF2-40B4-BE49-F238E27FC236}">
                <a16:creationId xmlns:a16="http://schemas.microsoft.com/office/drawing/2014/main" id="{E63F9095-EC93-4C43-ADCB-1BA05A7F3FE4}"/>
              </a:ext>
            </a:extLst>
          </p:cNvPr>
          <p:cNvGraphicFramePr/>
          <p:nvPr>
            <p:extLst>
              <p:ext uri="{D42A27DB-BD31-4B8C-83A1-F6EECF244321}">
                <p14:modId xmlns:p14="http://schemas.microsoft.com/office/powerpoint/2010/main" val="4278629031"/>
              </p:ext>
            </p:extLst>
          </p:nvPr>
        </p:nvGraphicFramePr>
        <p:xfrm>
          <a:off x="22237284" y="7155121"/>
          <a:ext cx="9478448" cy="540384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13" name="Table 16">
            <a:extLst>
              <a:ext uri="{FF2B5EF4-FFF2-40B4-BE49-F238E27FC236}">
                <a16:creationId xmlns:a16="http://schemas.microsoft.com/office/drawing/2014/main" id="{DCBC8070-6241-4C62-B602-EC01B46F4A18}"/>
              </a:ext>
            </a:extLst>
          </p:cNvPr>
          <p:cNvGraphicFramePr>
            <a:graphicFrameLocks noGrp="1"/>
          </p:cNvGraphicFramePr>
          <p:nvPr>
            <p:extLst>
              <p:ext uri="{D42A27DB-BD31-4B8C-83A1-F6EECF244321}">
                <p14:modId xmlns:p14="http://schemas.microsoft.com/office/powerpoint/2010/main" val="433126506"/>
              </p:ext>
            </p:extLst>
          </p:nvPr>
        </p:nvGraphicFramePr>
        <p:xfrm>
          <a:off x="23492490" y="12844210"/>
          <a:ext cx="8223244" cy="3497632"/>
        </p:xfrm>
        <a:graphic>
          <a:graphicData uri="http://schemas.openxmlformats.org/drawingml/2006/table">
            <a:tbl>
              <a:tblPr firstRow="1" bandRow="1">
                <a:tableStyleId>{073A0DAA-6AF3-43AB-8588-CEC1D06C72B9}</a:tableStyleId>
              </a:tblPr>
              <a:tblGrid>
                <a:gridCol w="2055811">
                  <a:extLst>
                    <a:ext uri="{9D8B030D-6E8A-4147-A177-3AD203B41FA5}">
                      <a16:colId xmlns:a16="http://schemas.microsoft.com/office/drawing/2014/main" val="3836872068"/>
                    </a:ext>
                  </a:extLst>
                </a:gridCol>
                <a:gridCol w="2055811">
                  <a:extLst>
                    <a:ext uri="{9D8B030D-6E8A-4147-A177-3AD203B41FA5}">
                      <a16:colId xmlns:a16="http://schemas.microsoft.com/office/drawing/2014/main" val="2501348781"/>
                    </a:ext>
                  </a:extLst>
                </a:gridCol>
                <a:gridCol w="2055811">
                  <a:extLst>
                    <a:ext uri="{9D8B030D-6E8A-4147-A177-3AD203B41FA5}">
                      <a16:colId xmlns:a16="http://schemas.microsoft.com/office/drawing/2014/main" val="539372988"/>
                    </a:ext>
                  </a:extLst>
                </a:gridCol>
                <a:gridCol w="2055811">
                  <a:extLst>
                    <a:ext uri="{9D8B030D-6E8A-4147-A177-3AD203B41FA5}">
                      <a16:colId xmlns:a16="http://schemas.microsoft.com/office/drawing/2014/main" val="1796329334"/>
                    </a:ext>
                  </a:extLst>
                </a:gridCol>
              </a:tblGrid>
              <a:tr h="437204">
                <a:tc>
                  <a:txBody>
                    <a:bodyPr/>
                    <a:lstStyle/>
                    <a:p>
                      <a:pPr algn="ctr"/>
                      <a:r>
                        <a:rPr lang="en-US" sz="1700" dirty="0">
                          <a:solidFill>
                            <a:schemeClr val="lt1">
                              <a:alpha val="0"/>
                            </a:schemeClr>
                          </a:solidFill>
                        </a:rPr>
                        <a:t>Heading 1</a:t>
                      </a:r>
                    </a:p>
                  </a:txBody>
                  <a:tcPr marL="33668" marR="33668" marT="16834" marB="16834" anchor="ctr">
                    <a:solidFill>
                      <a:srgbClr val="920000"/>
                    </a:solidFill>
                  </a:tcPr>
                </a:tc>
                <a:tc>
                  <a:txBody>
                    <a:bodyPr/>
                    <a:lstStyle/>
                    <a:p>
                      <a:pPr marL="0" marR="0" lvl="0" indent="0" algn="ctr" defTabSz="4023360" rtl="0" eaLnBrk="1" fontAlgn="auto" latinLnBrk="0" hangingPunct="1">
                        <a:lnSpc>
                          <a:spcPct val="100000"/>
                        </a:lnSpc>
                        <a:spcBef>
                          <a:spcPts val="0"/>
                        </a:spcBef>
                        <a:spcAft>
                          <a:spcPts val="0"/>
                        </a:spcAft>
                        <a:buClrTx/>
                        <a:buSzTx/>
                        <a:buFontTx/>
                        <a:buNone/>
                        <a:tabLst/>
                        <a:defRPr/>
                      </a:pPr>
                      <a:r>
                        <a:rPr lang="en-US" sz="1700" dirty="0">
                          <a:solidFill>
                            <a:schemeClr val="lt1">
                              <a:alpha val="0"/>
                            </a:schemeClr>
                          </a:solidFill>
                        </a:rPr>
                        <a:t>Heading 2</a:t>
                      </a:r>
                    </a:p>
                  </a:txBody>
                  <a:tcPr marL="33668" marR="33668" marT="16834" marB="16834" anchor="ctr">
                    <a:solidFill>
                      <a:srgbClr val="920000"/>
                    </a:solidFill>
                  </a:tcPr>
                </a:tc>
                <a:tc>
                  <a:txBody>
                    <a:bodyPr/>
                    <a:lstStyle/>
                    <a:p>
                      <a:pPr marL="0" marR="0" lvl="0" indent="0" algn="ctr" defTabSz="4023360" rtl="0" eaLnBrk="1" fontAlgn="auto" latinLnBrk="0" hangingPunct="1">
                        <a:lnSpc>
                          <a:spcPct val="100000"/>
                        </a:lnSpc>
                        <a:spcBef>
                          <a:spcPts val="0"/>
                        </a:spcBef>
                        <a:spcAft>
                          <a:spcPts val="0"/>
                        </a:spcAft>
                        <a:buClrTx/>
                        <a:buSzTx/>
                        <a:buFontTx/>
                        <a:buNone/>
                        <a:tabLst/>
                        <a:defRPr/>
                      </a:pPr>
                      <a:r>
                        <a:rPr lang="en-US" sz="1700" dirty="0">
                          <a:solidFill>
                            <a:schemeClr val="lt1">
                              <a:alpha val="0"/>
                            </a:schemeClr>
                          </a:solidFill>
                        </a:rPr>
                        <a:t>Heading 3</a:t>
                      </a:r>
                    </a:p>
                  </a:txBody>
                  <a:tcPr marL="33668" marR="33668" marT="16834" marB="16834" anchor="ctr">
                    <a:solidFill>
                      <a:srgbClr val="920000"/>
                    </a:solidFill>
                  </a:tcPr>
                </a:tc>
                <a:tc>
                  <a:txBody>
                    <a:bodyPr/>
                    <a:lstStyle/>
                    <a:p>
                      <a:pPr marL="0" marR="0" lvl="0" indent="0" algn="ctr" defTabSz="4023360" rtl="0" eaLnBrk="1" fontAlgn="auto" latinLnBrk="0" hangingPunct="1">
                        <a:lnSpc>
                          <a:spcPct val="100000"/>
                        </a:lnSpc>
                        <a:spcBef>
                          <a:spcPts val="0"/>
                        </a:spcBef>
                        <a:spcAft>
                          <a:spcPts val="0"/>
                        </a:spcAft>
                        <a:buClrTx/>
                        <a:buSzTx/>
                        <a:buFontTx/>
                        <a:buNone/>
                        <a:tabLst/>
                        <a:defRPr/>
                      </a:pPr>
                      <a:r>
                        <a:rPr lang="en-US" sz="1700" dirty="0">
                          <a:solidFill>
                            <a:schemeClr val="lt1">
                              <a:alpha val="0"/>
                            </a:schemeClr>
                          </a:solidFill>
                        </a:rPr>
                        <a:t>Heading 4</a:t>
                      </a:r>
                    </a:p>
                  </a:txBody>
                  <a:tcPr marL="33668" marR="33668" marT="16834" marB="16834" anchor="ctr">
                    <a:solidFill>
                      <a:srgbClr val="920000"/>
                    </a:solidFill>
                  </a:tcPr>
                </a:tc>
                <a:extLst>
                  <a:ext uri="{0D108BD9-81ED-4DB2-BD59-A6C34878D82A}">
                    <a16:rowId xmlns:a16="http://schemas.microsoft.com/office/drawing/2014/main" val="3334912391"/>
                  </a:ext>
                </a:extLst>
              </a:tr>
              <a:tr h="437204">
                <a:tc>
                  <a:txBody>
                    <a:bodyPr/>
                    <a:lstStyle/>
                    <a:p>
                      <a:pPr algn="ctr"/>
                      <a:endParaRPr lang="en-US" sz="1700" dirty="0">
                        <a:solidFill>
                          <a:schemeClr val="dk1">
                            <a:alpha val="0"/>
                          </a:schemeClr>
                        </a:solidFill>
                      </a:endParaRPr>
                    </a:p>
                  </a:txBody>
                  <a:tcPr marL="33668" marR="33668" marT="16834" marB="16834" anchor="ctr"/>
                </a:tc>
                <a:tc>
                  <a:txBody>
                    <a:bodyPr/>
                    <a:lstStyle/>
                    <a:p>
                      <a:pPr algn="ctr"/>
                      <a:endParaRPr lang="en-US" sz="1700" dirty="0">
                        <a:solidFill>
                          <a:schemeClr val="dk1">
                            <a:alpha val="0"/>
                          </a:schemeClr>
                        </a:solidFill>
                      </a:endParaRPr>
                    </a:p>
                  </a:txBody>
                  <a:tcPr marL="33668" marR="33668" marT="16834" marB="16834" anchor="ctr"/>
                </a:tc>
                <a:tc>
                  <a:txBody>
                    <a:bodyPr/>
                    <a:lstStyle/>
                    <a:p>
                      <a:pPr algn="ctr"/>
                      <a:endParaRPr lang="en-US" sz="1700" dirty="0">
                        <a:solidFill>
                          <a:schemeClr val="dk1">
                            <a:alpha val="0"/>
                          </a:schemeClr>
                        </a:solidFill>
                      </a:endParaRPr>
                    </a:p>
                  </a:txBody>
                  <a:tcPr marL="33668" marR="33668" marT="16834" marB="16834" anchor="ctr"/>
                </a:tc>
                <a:tc>
                  <a:txBody>
                    <a:bodyPr/>
                    <a:lstStyle/>
                    <a:p>
                      <a:pPr algn="ctr"/>
                      <a:endParaRPr lang="en-US" sz="1700" dirty="0">
                        <a:solidFill>
                          <a:schemeClr val="dk1">
                            <a:alpha val="0"/>
                          </a:schemeClr>
                        </a:solidFill>
                      </a:endParaRPr>
                    </a:p>
                  </a:txBody>
                  <a:tcPr marL="33668" marR="33668" marT="16834" marB="16834" anchor="ctr"/>
                </a:tc>
                <a:extLst>
                  <a:ext uri="{0D108BD9-81ED-4DB2-BD59-A6C34878D82A}">
                    <a16:rowId xmlns:a16="http://schemas.microsoft.com/office/drawing/2014/main" val="1267735297"/>
                  </a:ext>
                </a:extLst>
              </a:tr>
              <a:tr h="437204">
                <a:tc>
                  <a:txBody>
                    <a:bodyPr/>
                    <a:lstStyle/>
                    <a:p>
                      <a:pPr algn="ctr"/>
                      <a:endParaRPr lang="en-US" sz="1700" dirty="0">
                        <a:solidFill>
                          <a:schemeClr val="dk1">
                            <a:alpha val="0"/>
                          </a:schemeClr>
                        </a:solidFill>
                      </a:endParaRPr>
                    </a:p>
                  </a:txBody>
                  <a:tcPr marL="33668" marR="33668" marT="16834" marB="16834" anchor="ctr"/>
                </a:tc>
                <a:tc>
                  <a:txBody>
                    <a:bodyPr/>
                    <a:lstStyle/>
                    <a:p>
                      <a:pPr algn="ctr"/>
                      <a:endParaRPr lang="en-US" sz="1700" dirty="0">
                        <a:solidFill>
                          <a:schemeClr val="dk1">
                            <a:alpha val="0"/>
                          </a:schemeClr>
                        </a:solidFill>
                      </a:endParaRPr>
                    </a:p>
                  </a:txBody>
                  <a:tcPr marL="33668" marR="33668" marT="16834" marB="16834" anchor="ctr"/>
                </a:tc>
                <a:tc>
                  <a:txBody>
                    <a:bodyPr/>
                    <a:lstStyle/>
                    <a:p>
                      <a:pPr algn="ctr"/>
                      <a:endParaRPr lang="en-US" sz="1700" dirty="0">
                        <a:solidFill>
                          <a:schemeClr val="dk1">
                            <a:alpha val="0"/>
                          </a:schemeClr>
                        </a:solidFill>
                      </a:endParaRPr>
                    </a:p>
                  </a:txBody>
                  <a:tcPr marL="33668" marR="33668" marT="16834" marB="16834" anchor="ctr"/>
                </a:tc>
                <a:tc>
                  <a:txBody>
                    <a:bodyPr/>
                    <a:lstStyle/>
                    <a:p>
                      <a:pPr algn="ctr"/>
                      <a:endParaRPr lang="en-US" sz="1700" dirty="0">
                        <a:solidFill>
                          <a:schemeClr val="dk1">
                            <a:alpha val="0"/>
                          </a:schemeClr>
                        </a:solidFill>
                      </a:endParaRPr>
                    </a:p>
                  </a:txBody>
                  <a:tcPr marL="33668" marR="33668" marT="16834" marB="16834" anchor="ctr"/>
                </a:tc>
                <a:extLst>
                  <a:ext uri="{0D108BD9-81ED-4DB2-BD59-A6C34878D82A}">
                    <a16:rowId xmlns:a16="http://schemas.microsoft.com/office/drawing/2014/main" val="2842230825"/>
                  </a:ext>
                </a:extLst>
              </a:tr>
              <a:tr h="437204">
                <a:tc>
                  <a:txBody>
                    <a:bodyPr/>
                    <a:lstStyle/>
                    <a:p>
                      <a:pPr algn="ctr"/>
                      <a:endParaRPr lang="en-US" sz="1700" dirty="0">
                        <a:solidFill>
                          <a:schemeClr val="dk1">
                            <a:alpha val="0"/>
                          </a:schemeClr>
                        </a:solidFill>
                      </a:endParaRPr>
                    </a:p>
                  </a:txBody>
                  <a:tcPr marL="33668" marR="33668" marT="16834" marB="16834" anchor="ctr"/>
                </a:tc>
                <a:tc>
                  <a:txBody>
                    <a:bodyPr/>
                    <a:lstStyle/>
                    <a:p>
                      <a:pPr algn="ctr"/>
                      <a:endParaRPr lang="en-US" sz="1700" dirty="0">
                        <a:solidFill>
                          <a:schemeClr val="dk1">
                            <a:alpha val="0"/>
                          </a:schemeClr>
                        </a:solidFill>
                      </a:endParaRPr>
                    </a:p>
                  </a:txBody>
                  <a:tcPr marL="33668" marR="33668" marT="16834" marB="16834" anchor="ctr"/>
                </a:tc>
                <a:tc>
                  <a:txBody>
                    <a:bodyPr/>
                    <a:lstStyle/>
                    <a:p>
                      <a:pPr algn="ctr"/>
                      <a:endParaRPr lang="en-US" sz="1700" dirty="0">
                        <a:solidFill>
                          <a:schemeClr val="dk1">
                            <a:alpha val="0"/>
                          </a:schemeClr>
                        </a:solidFill>
                      </a:endParaRPr>
                    </a:p>
                  </a:txBody>
                  <a:tcPr marL="33668" marR="33668" marT="16834" marB="16834" anchor="ctr"/>
                </a:tc>
                <a:tc>
                  <a:txBody>
                    <a:bodyPr/>
                    <a:lstStyle/>
                    <a:p>
                      <a:pPr algn="ctr"/>
                      <a:endParaRPr lang="en-US" sz="1700" dirty="0">
                        <a:solidFill>
                          <a:schemeClr val="dk1">
                            <a:alpha val="0"/>
                          </a:schemeClr>
                        </a:solidFill>
                      </a:endParaRPr>
                    </a:p>
                  </a:txBody>
                  <a:tcPr marL="33668" marR="33668" marT="16834" marB="16834" anchor="ctr"/>
                </a:tc>
                <a:extLst>
                  <a:ext uri="{0D108BD9-81ED-4DB2-BD59-A6C34878D82A}">
                    <a16:rowId xmlns:a16="http://schemas.microsoft.com/office/drawing/2014/main" val="4143137425"/>
                  </a:ext>
                </a:extLst>
              </a:tr>
              <a:tr h="437204">
                <a:tc>
                  <a:txBody>
                    <a:bodyPr/>
                    <a:lstStyle/>
                    <a:p>
                      <a:pPr algn="ctr"/>
                      <a:endParaRPr lang="en-US" sz="1700" dirty="0">
                        <a:solidFill>
                          <a:schemeClr val="dk1">
                            <a:alpha val="0"/>
                          </a:schemeClr>
                        </a:solidFill>
                      </a:endParaRPr>
                    </a:p>
                  </a:txBody>
                  <a:tcPr marL="33668" marR="33668" marT="16834" marB="16834" anchor="ctr"/>
                </a:tc>
                <a:tc>
                  <a:txBody>
                    <a:bodyPr/>
                    <a:lstStyle/>
                    <a:p>
                      <a:pPr algn="ctr"/>
                      <a:endParaRPr lang="en-US" sz="1700" dirty="0">
                        <a:solidFill>
                          <a:schemeClr val="dk1">
                            <a:alpha val="0"/>
                          </a:schemeClr>
                        </a:solidFill>
                      </a:endParaRPr>
                    </a:p>
                  </a:txBody>
                  <a:tcPr marL="33668" marR="33668" marT="16834" marB="16834" anchor="ctr"/>
                </a:tc>
                <a:tc>
                  <a:txBody>
                    <a:bodyPr/>
                    <a:lstStyle/>
                    <a:p>
                      <a:pPr algn="ctr"/>
                      <a:endParaRPr lang="en-US" sz="1700" dirty="0">
                        <a:solidFill>
                          <a:schemeClr val="dk1">
                            <a:alpha val="0"/>
                          </a:schemeClr>
                        </a:solidFill>
                      </a:endParaRPr>
                    </a:p>
                  </a:txBody>
                  <a:tcPr marL="33668" marR="33668" marT="16834" marB="16834" anchor="ctr"/>
                </a:tc>
                <a:tc>
                  <a:txBody>
                    <a:bodyPr/>
                    <a:lstStyle/>
                    <a:p>
                      <a:pPr algn="ctr"/>
                      <a:endParaRPr lang="en-US" sz="1700" dirty="0">
                        <a:solidFill>
                          <a:schemeClr val="dk1">
                            <a:alpha val="0"/>
                          </a:schemeClr>
                        </a:solidFill>
                      </a:endParaRPr>
                    </a:p>
                  </a:txBody>
                  <a:tcPr marL="33668" marR="33668" marT="16834" marB="16834" anchor="ctr"/>
                </a:tc>
                <a:extLst>
                  <a:ext uri="{0D108BD9-81ED-4DB2-BD59-A6C34878D82A}">
                    <a16:rowId xmlns:a16="http://schemas.microsoft.com/office/drawing/2014/main" val="255143560"/>
                  </a:ext>
                </a:extLst>
              </a:tr>
              <a:tr h="437204">
                <a:tc>
                  <a:txBody>
                    <a:bodyPr/>
                    <a:lstStyle/>
                    <a:p>
                      <a:pPr algn="ctr"/>
                      <a:endParaRPr lang="en-US" sz="1700" dirty="0">
                        <a:solidFill>
                          <a:schemeClr val="dk1">
                            <a:alpha val="0"/>
                          </a:schemeClr>
                        </a:solidFill>
                      </a:endParaRPr>
                    </a:p>
                  </a:txBody>
                  <a:tcPr marL="33668" marR="33668" marT="16834" marB="16834" anchor="ctr"/>
                </a:tc>
                <a:tc>
                  <a:txBody>
                    <a:bodyPr/>
                    <a:lstStyle/>
                    <a:p>
                      <a:pPr algn="ctr"/>
                      <a:endParaRPr lang="en-US" sz="1700" dirty="0">
                        <a:solidFill>
                          <a:schemeClr val="dk1">
                            <a:alpha val="0"/>
                          </a:schemeClr>
                        </a:solidFill>
                      </a:endParaRPr>
                    </a:p>
                  </a:txBody>
                  <a:tcPr marL="33668" marR="33668" marT="16834" marB="16834" anchor="ctr"/>
                </a:tc>
                <a:tc>
                  <a:txBody>
                    <a:bodyPr/>
                    <a:lstStyle/>
                    <a:p>
                      <a:pPr algn="ctr"/>
                      <a:endParaRPr lang="en-US" sz="1700" dirty="0">
                        <a:solidFill>
                          <a:schemeClr val="dk1">
                            <a:alpha val="0"/>
                          </a:schemeClr>
                        </a:solidFill>
                      </a:endParaRPr>
                    </a:p>
                  </a:txBody>
                  <a:tcPr marL="33668" marR="33668" marT="16834" marB="16834" anchor="ctr"/>
                </a:tc>
                <a:tc>
                  <a:txBody>
                    <a:bodyPr/>
                    <a:lstStyle/>
                    <a:p>
                      <a:pPr algn="ctr"/>
                      <a:endParaRPr lang="en-US" sz="1700" dirty="0">
                        <a:solidFill>
                          <a:schemeClr val="dk1">
                            <a:alpha val="0"/>
                          </a:schemeClr>
                        </a:solidFill>
                      </a:endParaRPr>
                    </a:p>
                  </a:txBody>
                  <a:tcPr marL="33668" marR="33668" marT="16834" marB="16834" anchor="ctr"/>
                </a:tc>
                <a:extLst>
                  <a:ext uri="{0D108BD9-81ED-4DB2-BD59-A6C34878D82A}">
                    <a16:rowId xmlns:a16="http://schemas.microsoft.com/office/drawing/2014/main" val="625933626"/>
                  </a:ext>
                </a:extLst>
              </a:tr>
              <a:tr h="437204">
                <a:tc>
                  <a:txBody>
                    <a:bodyPr/>
                    <a:lstStyle/>
                    <a:p>
                      <a:pPr algn="ctr"/>
                      <a:endParaRPr lang="en-US" sz="1700" dirty="0">
                        <a:solidFill>
                          <a:schemeClr val="dk1">
                            <a:alpha val="0"/>
                          </a:schemeClr>
                        </a:solidFill>
                      </a:endParaRPr>
                    </a:p>
                  </a:txBody>
                  <a:tcPr marL="33668" marR="33668" marT="16834" marB="16834" anchor="ctr"/>
                </a:tc>
                <a:tc>
                  <a:txBody>
                    <a:bodyPr/>
                    <a:lstStyle/>
                    <a:p>
                      <a:pPr algn="ctr"/>
                      <a:endParaRPr lang="en-US" sz="1700" dirty="0">
                        <a:solidFill>
                          <a:schemeClr val="dk1">
                            <a:alpha val="0"/>
                          </a:schemeClr>
                        </a:solidFill>
                      </a:endParaRPr>
                    </a:p>
                  </a:txBody>
                  <a:tcPr marL="33668" marR="33668" marT="16834" marB="16834" anchor="ctr"/>
                </a:tc>
                <a:tc>
                  <a:txBody>
                    <a:bodyPr/>
                    <a:lstStyle/>
                    <a:p>
                      <a:pPr algn="ctr"/>
                      <a:endParaRPr lang="en-US" sz="1700" dirty="0">
                        <a:solidFill>
                          <a:schemeClr val="dk1">
                            <a:alpha val="0"/>
                          </a:schemeClr>
                        </a:solidFill>
                      </a:endParaRPr>
                    </a:p>
                  </a:txBody>
                  <a:tcPr marL="33668" marR="33668" marT="16834" marB="16834" anchor="ctr"/>
                </a:tc>
                <a:tc>
                  <a:txBody>
                    <a:bodyPr/>
                    <a:lstStyle/>
                    <a:p>
                      <a:pPr algn="ctr"/>
                      <a:endParaRPr lang="en-US" sz="1700" dirty="0">
                        <a:solidFill>
                          <a:schemeClr val="dk1">
                            <a:alpha val="0"/>
                          </a:schemeClr>
                        </a:solidFill>
                      </a:endParaRPr>
                    </a:p>
                  </a:txBody>
                  <a:tcPr marL="33668" marR="33668" marT="16834" marB="16834" anchor="ctr"/>
                </a:tc>
                <a:extLst>
                  <a:ext uri="{0D108BD9-81ED-4DB2-BD59-A6C34878D82A}">
                    <a16:rowId xmlns:a16="http://schemas.microsoft.com/office/drawing/2014/main" val="3131653183"/>
                  </a:ext>
                </a:extLst>
              </a:tr>
              <a:tr h="437204">
                <a:tc>
                  <a:txBody>
                    <a:bodyPr/>
                    <a:lstStyle/>
                    <a:p>
                      <a:pPr algn="ctr"/>
                      <a:endParaRPr lang="en-US" sz="1700" dirty="0">
                        <a:solidFill>
                          <a:schemeClr val="dk1">
                            <a:alpha val="0"/>
                          </a:schemeClr>
                        </a:solidFill>
                      </a:endParaRPr>
                    </a:p>
                  </a:txBody>
                  <a:tcPr marL="33668" marR="33668" marT="16834" marB="16834" anchor="ctr"/>
                </a:tc>
                <a:tc>
                  <a:txBody>
                    <a:bodyPr/>
                    <a:lstStyle/>
                    <a:p>
                      <a:pPr algn="ctr"/>
                      <a:endParaRPr lang="en-US" sz="1700" dirty="0">
                        <a:solidFill>
                          <a:schemeClr val="dk1">
                            <a:alpha val="0"/>
                          </a:schemeClr>
                        </a:solidFill>
                      </a:endParaRPr>
                    </a:p>
                  </a:txBody>
                  <a:tcPr marL="33668" marR="33668" marT="16834" marB="16834" anchor="ctr"/>
                </a:tc>
                <a:tc>
                  <a:txBody>
                    <a:bodyPr/>
                    <a:lstStyle/>
                    <a:p>
                      <a:pPr algn="ctr"/>
                      <a:endParaRPr lang="en-US" sz="1700" dirty="0">
                        <a:solidFill>
                          <a:schemeClr val="dk1">
                            <a:alpha val="0"/>
                          </a:schemeClr>
                        </a:solidFill>
                      </a:endParaRPr>
                    </a:p>
                  </a:txBody>
                  <a:tcPr marL="33668" marR="33668" marT="16834" marB="16834" anchor="ctr"/>
                </a:tc>
                <a:tc>
                  <a:txBody>
                    <a:bodyPr/>
                    <a:lstStyle/>
                    <a:p>
                      <a:pPr algn="ctr"/>
                      <a:endParaRPr lang="en-US" sz="1700" dirty="0">
                        <a:solidFill>
                          <a:schemeClr val="dk1">
                            <a:alpha val="0"/>
                          </a:schemeClr>
                        </a:solidFill>
                      </a:endParaRPr>
                    </a:p>
                  </a:txBody>
                  <a:tcPr marL="33668" marR="33668" marT="16834" marB="16834" anchor="ctr"/>
                </a:tc>
                <a:extLst>
                  <a:ext uri="{0D108BD9-81ED-4DB2-BD59-A6C34878D82A}">
                    <a16:rowId xmlns:a16="http://schemas.microsoft.com/office/drawing/2014/main" val="1097425482"/>
                  </a:ext>
                </a:extLst>
              </a:tr>
            </a:tbl>
          </a:graphicData>
        </a:graphic>
      </p:graphicFrame>
      <p:graphicFrame>
        <p:nvGraphicFramePr>
          <p:cNvPr id="3" name="Diagram 2">
            <a:extLst>
              <a:ext uri="{FF2B5EF4-FFF2-40B4-BE49-F238E27FC236}">
                <a16:creationId xmlns:a16="http://schemas.microsoft.com/office/drawing/2014/main" id="{59E6E899-8137-40AD-8751-1ED52810A509}"/>
              </a:ext>
            </a:extLst>
          </p:cNvPr>
          <p:cNvGraphicFramePr/>
          <p:nvPr>
            <p:extLst>
              <p:ext uri="{D42A27DB-BD31-4B8C-83A1-F6EECF244321}">
                <p14:modId xmlns:p14="http://schemas.microsoft.com/office/powerpoint/2010/main" val="3971725132"/>
              </p:ext>
            </p:extLst>
          </p:nvPr>
        </p:nvGraphicFramePr>
        <p:xfrm>
          <a:off x="13081009" y="8069447"/>
          <a:ext cx="6486353" cy="3348689"/>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graphicFrame>
        <p:nvGraphicFramePr>
          <p:cNvPr id="5" name="Diagram 4">
            <a:extLst>
              <a:ext uri="{FF2B5EF4-FFF2-40B4-BE49-F238E27FC236}">
                <a16:creationId xmlns:a16="http://schemas.microsoft.com/office/drawing/2014/main" id="{5A0E132D-FDB1-4F2A-AD8E-86367649EA93}"/>
              </a:ext>
            </a:extLst>
          </p:cNvPr>
          <p:cNvGraphicFramePr>
            <a:graphicFrameLocks/>
          </p:cNvGraphicFramePr>
          <p:nvPr>
            <p:extLst>
              <p:ext uri="{D42A27DB-BD31-4B8C-83A1-F6EECF244321}">
                <p14:modId xmlns:p14="http://schemas.microsoft.com/office/powerpoint/2010/main" val="1750375449"/>
              </p:ext>
            </p:extLst>
          </p:nvPr>
        </p:nvGraphicFramePr>
        <p:xfrm>
          <a:off x="12512721" y="12887446"/>
          <a:ext cx="7622916" cy="3432668"/>
        </p:xfrm>
        <a:graphic>
          <a:graphicData uri="http://schemas.openxmlformats.org/drawingml/2006/diagram">
            <dgm:relIds xmlns:dgm="http://schemas.openxmlformats.org/drawingml/2006/diagram" xmlns:r="http://schemas.openxmlformats.org/officeDocument/2006/relationships" r:dm="rId8" r:lo="rId9" r:qs="rId10" r:cs="rId11"/>
          </a:graphicData>
        </a:graphic>
      </p:graphicFrame>
      <p:grpSp>
        <p:nvGrpSpPr>
          <p:cNvPr id="9" name="Group 8">
            <a:extLst>
              <a:ext uri="{FF2B5EF4-FFF2-40B4-BE49-F238E27FC236}">
                <a16:creationId xmlns:a16="http://schemas.microsoft.com/office/drawing/2014/main" id="{871696D0-EDFA-40C7-87E3-B9BDD9244408}"/>
              </a:ext>
            </a:extLst>
          </p:cNvPr>
          <p:cNvGrpSpPr/>
          <p:nvPr/>
        </p:nvGrpSpPr>
        <p:grpSpPr>
          <a:xfrm>
            <a:off x="457200" y="7807827"/>
            <a:ext cx="9931013" cy="8735363"/>
            <a:chOff x="387858" y="2598823"/>
            <a:chExt cx="3855896" cy="3229288"/>
          </a:xfrm>
        </p:grpSpPr>
        <p:sp>
          <p:nvSpPr>
            <p:cNvPr id="29" name="Title 1">
              <a:extLst>
                <a:ext uri="{FF2B5EF4-FFF2-40B4-BE49-F238E27FC236}">
                  <a16:creationId xmlns:a16="http://schemas.microsoft.com/office/drawing/2014/main" id="{8272E1D0-BA55-4569-A8E9-7DD254490F95}"/>
                </a:ext>
              </a:extLst>
            </p:cNvPr>
            <p:cNvSpPr txBox="1">
              <a:spLocks/>
            </p:cNvSpPr>
            <p:nvPr/>
          </p:nvSpPr>
          <p:spPr>
            <a:xfrm>
              <a:off x="387858" y="2598823"/>
              <a:ext cx="3855896" cy="781765"/>
            </a:xfrm>
            <a:prstGeom prst="rect">
              <a:avLst/>
            </a:prstGeom>
          </p:spPr>
          <p:txBody>
            <a:bodyPr wrap="square" lIns="182880" tIns="33668" rIns="182880" bIns="33668" anchor="ctr">
              <a:spAutoFit/>
            </a:bodyPr>
            <a:lstStyle>
              <a:lvl1pPr algn="l" defTabSz="4023360" rtl="0" eaLnBrk="1" latinLnBrk="0" hangingPunct="1">
                <a:lnSpc>
                  <a:spcPct val="90000"/>
                </a:lnSpc>
                <a:spcBef>
                  <a:spcPct val="0"/>
                </a:spcBef>
                <a:buNone/>
                <a:defRPr sz="19360" kern="1200">
                  <a:solidFill>
                    <a:schemeClr val="tx1"/>
                  </a:solidFill>
                  <a:latin typeface="+mj-lt"/>
                  <a:ea typeface="+mj-ea"/>
                  <a:cs typeface="+mj-cs"/>
                </a:defRPr>
              </a:lvl1pPr>
            </a:lstStyle>
            <a:p>
              <a:pPr algn="just">
                <a:lnSpc>
                  <a:spcPct val="95000"/>
                </a:lnSpc>
              </a:pPr>
              <a:r>
                <a:rPr lang="en-US" sz="2800" b="1" dirty="0">
                  <a:solidFill>
                    <a:schemeClr val="tx1">
                      <a:lumMod val="65000"/>
                      <a:lumOff val="35000"/>
                    </a:schemeClr>
                  </a:solidFill>
                  <a:latin typeface="+mn-lt"/>
                </a:rPr>
                <a:t>INTRODUCTION</a:t>
              </a:r>
              <a:r>
                <a:rPr lang="en-US" sz="2800" dirty="0">
                  <a:solidFill>
                    <a:schemeClr val="tx1">
                      <a:lumMod val="65000"/>
                      <a:lumOff val="35000"/>
                    </a:schemeClr>
                  </a:solidFill>
                  <a:latin typeface="+mn-lt"/>
                </a:rPr>
                <a:t>: Lorem ipsum dolor sit amet, consectetur adipiscing elit, sed do eiusmod tempor incididunt ut labore et dolore magna </a:t>
              </a:r>
              <a:r>
                <a:rPr lang="en-US" sz="2800" dirty="0" err="1">
                  <a:solidFill>
                    <a:schemeClr val="tx1">
                      <a:lumMod val="65000"/>
                      <a:lumOff val="35000"/>
                    </a:schemeClr>
                  </a:solidFill>
                  <a:latin typeface="+mn-lt"/>
                </a:rPr>
                <a:t>aliqua</a:t>
              </a:r>
              <a:r>
                <a:rPr lang="en-US" sz="2800" dirty="0">
                  <a:solidFill>
                    <a:schemeClr val="tx1">
                      <a:lumMod val="65000"/>
                      <a:lumOff val="35000"/>
                    </a:schemeClr>
                  </a:solidFill>
                  <a:latin typeface="+mn-lt"/>
                </a:rPr>
                <a:t>. Ut enim ad minim veniam, quis nostrud exercitation ullamco laboris nisi ut aliquip ex ea commodo consequat. </a:t>
              </a:r>
            </a:p>
          </p:txBody>
        </p:sp>
        <p:sp>
          <p:nvSpPr>
            <p:cNvPr id="33" name="Title 1">
              <a:extLst>
                <a:ext uri="{FF2B5EF4-FFF2-40B4-BE49-F238E27FC236}">
                  <a16:creationId xmlns:a16="http://schemas.microsoft.com/office/drawing/2014/main" id="{2AFCE546-9511-4543-B910-CBF7B4E9D22F}"/>
                </a:ext>
              </a:extLst>
            </p:cNvPr>
            <p:cNvSpPr txBox="1">
              <a:spLocks/>
            </p:cNvSpPr>
            <p:nvPr/>
          </p:nvSpPr>
          <p:spPr>
            <a:xfrm>
              <a:off x="387858" y="3515549"/>
              <a:ext cx="3855896" cy="630439"/>
            </a:xfrm>
            <a:prstGeom prst="rect">
              <a:avLst/>
            </a:prstGeom>
          </p:spPr>
          <p:txBody>
            <a:bodyPr wrap="square" lIns="182880" tIns="33668" rIns="182880" bIns="33668" anchor="ctr">
              <a:spAutoFit/>
            </a:bodyPr>
            <a:lstStyle>
              <a:lvl1pPr algn="l" defTabSz="4023360" rtl="0" eaLnBrk="1" latinLnBrk="0" hangingPunct="1">
                <a:lnSpc>
                  <a:spcPct val="90000"/>
                </a:lnSpc>
                <a:spcBef>
                  <a:spcPct val="0"/>
                </a:spcBef>
                <a:buNone/>
                <a:defRPr sz="19360" kern="1200">
                  <a:solidFill>
                    <a:schemeClr val="tx1"/>
                  </a:solidFill>
                  <a:latin typeface="+mj-lt"/>
                  <a:ea typeface="+mj-ea"/>
                  <a:cs typeface="+mj-cs"/>
                </a:defRPr>
              </a:lvl1pPr>
            </a:lstStyle>
            <a:p>
              <a:pPr algn="just">
                <a:lnSpc>
                  <a:spcPct val="95000"/>
                </a:lnSpc>
              </a:pPr>
              <a:r>
                <a:rPr lang="en-US" sz="2800" b="1" dirty="0">
                  <a:solidFill>
                    <a:schemeClr val="tx1">
                      <a:lumMod val="65000"/>
                      <a:lumOff val="35000"/>
                    </a:schemeClr>
                  </a:solidFill>
                  <a:latin typeface="+mn-lt"/>
                </a:rPr>
                <a:t>METHODS</a:t>
              </a:r>
              <a:r>
                <a:rPr lang="en-US" sz="2800" dirty="0">
                  <a:solidFill>
                    <a:schemeClr val="tx1">
                      <a:lumMod val="65000"/>
                      <a:lumOff val="35000"/>
                    </a:schemeClr>
                  </a:solidFill>
                  <a:latin typeface="+mn-lt"/>
                </a:rPr>
                <a:t>: Lorem ipsum dolor sit amet, consectetur adipiscing elit, sed do eiusmod tempor incididunt ut labore et dolore magna </a:t>
              </a:r>
              <a:r>
                <a:rPr lang="en-US" sz="2800" dirty="0" err="1">
                  <a:solidFill>
                    <a:schemeClr val="tx1">
                      <a:lumMod val="65000"/>
                      <a:lumOff val="35000"/>
                    </a:schemeClr>
                  </a:solidFill>
                  <a:latin typeface="+mn-lt"/>
                </a:rPr>
                <a:t>aliqua</a:t>
              </a:r>
              <a:r>
                <a:rPr lang="en-US" sz="2800" dirty="0">
                  <a:solidFill>
                    <a:schemeClr val="tx1">
                      <a:lumMod val="65000"/>
                      <a:lumOff val="35000"/>
                    </a:schemeClr>
                  </a:solidFill>
                  <a:latin typeface="+mn-lt"/>
                </a:rPr>
                <a:t>. Ut enim ad minim veniam, quis nostrud exercitation ullamco laboris nisi ut aliquip ex ea commodo consequat. </a:t>
              </a:r>
            </a:p>
          </p:txBody>
        </p:sp>
        <p:sp>
          <p:nvSpPr>
            <p:cNvPr id="35" name="Title 1">
              <a:extLst>
                <a:ext uri="{FF2B5EF4-FFF2-40B4-BE49-F238E27FC236}">
                  <a16:creationId xmlns:a16="http://schemas.microsoft.com/office/drawing/2014/main" id="{AB32FF3E-4280-458B-811A-6CF8F6B3C589}"/>
                </a:ext>
              </a:extLst>
            </p:cNvPr>
            <p:cNvSpPr txBox="1">
              <a:spLocks/>
            </p:cNvSpPr>
            <p:nvPr/>
          </p:nvSpPr>
          <p:spPr>
            <a:xfrm>
              <a:off x="387858" y="4356610"/>
              <a:ext cx="3855896" cy="630439"/>
            </a:xfrm>
            <a:prstGeom prst="rect">
              <a:avLst/>
            </a:prstGeom>
          </p:spPr>
          <p:txBody>
            <a:bodyPr wrap="square" lIns="182880" tIns="33668" rIns="182880" bIns="33668" anchor="ctr">
              <a:spAutoFit/>
            </a:bodyPr>
            <a:lstStyle>
              <a:lvl1pPr algn="l" defTabSz="4023360" rtl="0" eaLnBrk="1" latinLnBrk="0" hangingPunct="1">
                <a:lnSpc>
                  <a:spcPct val="90000"/>
                </a:lnSpc>
                <a:spcBef>
                  <a:spcPct val="0"/>
                </a:spcBef>
                <a:buNone/>
                <a:defRPr sz="19360" kern="1200">
                  <a:solidFill>
                    <a:schemeClr val="tx1"/>
                  </a:solidFill>
                  <a:latin typeface="+mj-lt"/>
                  <a:ea typeface="+mj-ea"/>
                  <a:cs typeface="+mj-cs"/>
                </a:defRPr>
              </a:lvl1pPr>
            </a:lstStyle>
            <a:p>
              <a:pPr algn="just">
                <a:lnSpc>
                  <a:spcPct val="95000"/>
                </a:lnSpc>
              </a:pPr>
              <a:r>
                <a:rPr lang="en-US" sz="2800" b="1" dirty="0">
                  <a:solidFill>
                    <a:schemeClr val="tx1">
                      <a:lumMod val="65000"/>
                      <a:lumOff val="35000"/>
                    </a:schemeClr>
                  </a:solidFill>
                  <a:latin typeface="+mn-lt"/>
                </a:rPr>
                <a:t>RESULTS</a:t>
              </a:r>
              <a:r>
                <a:rPr lang="en-US" sz="2800" dirty="0">
                  <a:solidFill>
                    <a:schemeClr val="tx1">
                      <a:lumMod val="65000"/>
                      <a:lumOff val="35000"/>
                    </a:schemeClr>
                  </a:solidFill>
                  <a:latin typeface="+mn-lt"/>
                </a:rPr>
                <a:t>: Lorem ipsum dolor sit amet, consectetur adipiscing elit, sed do eiusmod tempor incididunt ut labore et dolore magna </a:t>
              </a:r>
              <a:r>
                <a:rPr lang="en-US" sz="2800" dirty="0" err="1">
                  <a:solidFill>
                    <a:schemeClr val="tx1">
                      <a:lumMod val="65000"/>
                      <a:lumOff val="35000"/>
                    </a:schemeClr>
                  </a:solidFill>
                  <a:latin typeface="+mn-lt"/>
                </a:rPr>
                <a:t>aliqua</a:t>
              </a:r>
              <a:r>
                <a:rPr lang="en-US" sz="2800" dirty="0">
                  <a:solidFill>
                    <a:schemeClr val="tx1">
                      <a:lumMod val="65000"/>
                      <a:lumOff val="35000"/>
                    </a:schemeClr>
                  </a:solidFill>
                  <a:latin typeface="+mn-lt"/>
                </a:rPr>
                <a:t>. Ut enim ad minim veniam, quis nostrud exercitation ullamco laboris nisi ut aliquip ex ea commodo consequat. </a:t>
              </a:r>
            </a:p>
          </p:txBody>
        </p:sp>
        <p:sp>
          <p:nvSpPr>
            <p:cNvPr id="39" name="Title 1">
              <a:extLst>
                <a:ext uri="{FF2B5EF4-FFF2-40B4-BE49-F238E27FC236}">
                  <a16:creationId xmlns:a16="http://schemas.microsoft.com/office/drawing/2014/main" id="{394406D5-EA04-4BAE-BA14-6E2ADEB6DEC9}"/>
                </a:ext>
              </a:extLst>
            </p:cNvPr>
            <p:cNvSpPr txBox="1">
              <a:spLocks/>
            </p:cNvSpPr>
            <p:nvPr/>
          </p:nvSpPr>
          <p:spPr>
            <a:xfrm>
              <a:off x="387858" y="5197672"/>
              <a:ext cx="3855896" cy="630439"/>
            </a:xfrm>
            <a:prstGeom prst="rect">
              <a:avLst/>
            </a:prstGeom>
          </p:spPr>
          <p:txBody>
            <a:bodyPr wrap="square" lIns="182880" tIns="33668" rIns="182880" bIns="33668" anchor="ctr">
              <a:spAutoFit/>
            </a:bodyPr>
            <a:lstStyle>
              <a:lvl1pPr algn="l" defTabSz="4023360" rtl="0" eaLnBrk="1" latinLnBrk="0" hangingPunct="1">
                <a:lnSpc>
                  <a:spcPct val="90000"/>
                </a:lnSpc>
                <a:spcBef>
                  <a:spcPct val="0"/>
                </a:spcBef>
                <a:buNone/>
                <a:defRPr sz="19360" kern="1200">
                  <a:solidFill>
                    <a:schemeClr val="tx1"/>
                  </a:solidFill>
                  <a:latin typeface="+mj-lt"/>
                  <a:ea typeface="+mj-ea"/>
                  <a:cs typeface="+mj-cs"/>
                </a:defRPr>
              </a:lvl1pPr>
            </a:lstStyle>
            <a:p>
              <a:pPr algn="just">
                <a:lnSpc>
                  <a:spcPct val="95000"/>
                </a:lnSpc>
              </a:pPr>
              <a:r>
                <a:rPr lang="en-US" sz="2800" b="1" dirty="0">
                  <a:solidFill>
                    <a:schemeClr val="tx1">
                      <a:lumMod val="65000"/>
                      <a:lumOff val="35000"/>
                    </a:schemeClr>
                  </a:solidFill>
                  <a:latin typeface="+mn-lt"/>
                </a:rPr>
                <a:t>CONCLUSION</a:t>
              </a:r>
              <a:r>
                <a:rPr lang="en-US" sz="2800" dirty="0">
                  <a:solidFill>
                    <a:schemeClr val="tx1">
                      <a:lumMod val="65000"/>
                      <a:lumOff val="35000"/>
                    </a:schemeClr>
                  </a:solidFill>
                  <a:latin typeface="+mn-lt"/>
                </a:rPr>
                <a:t>: Lorem ipsum dolor sit amet, consectetur adipiscing elit, sed do eiusmod tempor incididunt ut labore et dolore magna </a:t>
              </a:r>
              <a:r>
                <a:rPr lang="en-US" sz="2800" dirty="0" err="1">
                  <a:solidFill>
                    <a:schemeClr val="tx1">
                      <a:lumMod val="65000"/>
                      <a:lumOff val="35000"/>
                    </a:schemeClr>
                  </a:solidFill>
                  <a:latin typeface="+mn-lt"/>
                </a:rPr>
                <a:t>aliqua</a:t>
              </a:r>
              <a:r>
                <a:rPr lang="en-US" sz="2800" dirty="0">
                  <a:solidFill>
                    <a:schemeClr val="tx1">
                      <a:lumMod val="65000"/>
                      <a:lumOff val="35000"/>
                    </a:schemeClr>
                  </a:solidFill>
                  <a:latin typeface="+mn-lt"/>
                </a:rPr>
                <a:t>. Ut enim ad minim veniam, quis nostrud exercitation ullamco laboris nisi ut aliquip ex ea commodo consequat. </a:t>
              </a:r>
            </a:p>
          </p:txBody>
        </p:sp>
      </p:grpSp>
      <p:sp>
        <p:nvSpPr>
          <p:cNvPr id="41" name="TextBox 40">
            <a:extLst>
              <a:ext uri="{FF2B5EF4-FFF2-40B4-BE49-F238E27FC236}">
                <a16:creationId xmlns:a16="http://schemas.microsoft.com/office/drawing/2014/main" id="{7A5AA3B2-A99F-435A-8E0D-88A225B7C35E}"/>
              </a:ext>
            </a:extLst>
          </p:cNvPr>
          <p:cNvSpPr txBox="1"/>
          <p:nvPr/>
        </p:nvSpPr>
        <p:spPr>
          <a:xfrm>
            <a:off x="30509440" y="17701585"/>
            <a:ext cx="1206292" cy="1126462"/>
          </a:xfrm>
          <a:prstGeom prst="rect">
            <a:avLst/>
          </a:prstGeom>
          <a:noFill/>
        </p:spPr>
        <p:txBody>
          <a:bodyPr wrap="none" rtlCol="0">
            <a:spAutoFit/>
          </a:bodyPr>
          <a:lstStyle/>
          <a:p>
            <a:r>
              <a:rPr lang="en-US" sz="1680" dirty="0">
                <a:solidFill>
                  <a:schemeClr val="bg1"/>
                </a:solidFill>
                <a:latin typeface="Calibri" panose="020F0502020204030204" pitchFamily="34" charset="0"/>
                <a:cs typeface="Calibri" panose="020F0502020204030204" pitchFamily="34" charset="0"/>
              </a:rPr>
              <a:t>References:</a:t>
            </a:r>
          </a:p>
          <a:p>
            <a:r>
              <a:rPr lang="en-US" sz="1680" dirty="0">
                <a:solidFill>
                  <a:schemeClr val="bg1"/>
                </a:solidFill>
                <a:latin typeface="Calibri" panose="020F0502020204030204" pitchFamily="34" charset="0"/>
                <a:cs typeface="Calibri" panose="020F0502020204030204" pitchFamily="34" charset="0"/>
              </a:rPr>
              <a:t>1. </a:t>
            </a:r>
          </a:p>
          <a:p>
            <a:r>
              <a:rPr lang="en-US" sz="1680" dirty="0">
                <a:solidFill>
                  <a:schemeClr val="bg1"/>
                </a:solidFill>
                <a:latin typeface="Calibri" panose="020F0502020204030204" pitchFamily="34" charset="0"/>
                <a:cs typeface="Calibri" panose="020F0502020204030204" pitchFamily="34" charset="0"/>
              </a:rPr>
              <a:t>2.</a:t>
            </a:r>
          </a:p>
          <a:p>
            <a:r>
              <a:rPr lang="en-US" sz="1680" dirty="0">
                <a:solidFill>
                  <a:schemeClr val="bg1"/>
                </a:solidFill>
                <a:latin typeface="Calibri" panose="020F0502020204030204" pitchFamily="34" charset="0"/>
                <a:cs typeface="Calibri" panose="020F0502020204030204" pitchFamily="34" charset="0"/>
              </a:rPr>
              <a:t>3.</a:t>
            </a:r>
          </a:p>
        </p:txBody>
      </p:sp>
      <p:sp>
        <p:nvSpPr>
          <p:cNvPr id="4" name="TextBox 3">
            <a:extLst>
              <a:ext uri="{FF2B5EF4-FFF2-40B4-BE49-F238E27FC236}">
                <a16:creationId xmlns:a16="http://schemas.microsoft.com/office/drawing/2014/main" id="{1E32C1FF-77A1-45D7-9887-11DD347A9F32}"/>
              </a:ext>
            </a:extLst>
          </p:cNvPr>
          <p:cNvSpPr txBox="1"/>
          <p:nvPr/>
        </p:nvSpPr>
        <p:spPr>
          <a:xfrm>
            <a:off x="29424086" y="737892"/>
            <a:ext cx="2743200" cy="738664"/>
          </a:xfrm>
          <a:prstGeom prst="rect">
            <a:avLst/>
          </a:prstGeom>
          <a:solidFill>
            <a:schemeClr val="bg1"/>
          </a:solidFill>
        </p:spPr>
        <p:txBody>
          <a:bodyPr wrap="square" rtlCol="0">
            <a:spAutoFit/>
          </a:bodyPr>
          <a:lstStyle/>
          <a:p>
            <a:pPr algn="ctr"/>
            <a:r>
              <a:rPr lang="en-US" sz="2100" b="1">
                <a:solidFill>
                  <a:srgbClr val="920000"/>
                </a:solidFill>
              </a:rPr>
              <a:t>Replace with your institution’s logo</a:t>
            </a:r>
          </a:p>
        </p:txBody>
      </p:sp>
    </p:spTree>
    <p:extLst>
      <p:ext uri="{BB962C8B-B14F-4D97-AF65-F5344CB8AC3E}">
        <p14:creationId xmlns:p14="http://schemas.microsoft.com/office/powerpoint/2010/main" val="3764955322"/>
      </p:ext>
    </p:extLst>
  </p:cSld>
  <p:clrMapOvr>
    <a:masterClrMapping/>
  </p:clrMapOvr>
</p:sld>
</file>

<file path=ppt/theme/theme1.xml><?xml version="1.0" encoding="utf-8"?>
<a:theme xmlns:a="http://schemas.openxmlformats.org/drawingml/2006/main" name="3 sections">
  <a:themeElements>
    <a:clrScheme name="Custom 7">
      <a:dk1>
        <a:sysClr val="windowText" lastClr="000000"/>
      </a:dk1>
      <a:lt1>
        <a:sysClr val="window" lastClr="FFFFFF"/>
      </a:lt1>
      <a:dk2>
        <a:srgbClr val="521707"/>
      </a:dk2>
      <a:lt2>
        <a:srgbClr val="E5C243"/>
      </a:lt2>
      <a:accent1>
        <a:srgbClr val="A5300F"/>
      </a:accent1>
      <a:accent2>
        <a:srgbClr val="D55816"/>
      </a:accent2>
      <a:accent3>
        <a:srgbClr val="E19825"/>
      </a:accent3>
      <a:accent4>
        <a:srgbClr val="B19C7D"/>
      </a:accent4>
      <a:accent5>
        <a:srgbClr val="7F5F52"/>
      </a:accent5>
      <a:accent6>
        <a:srgbClr val="B27D49"/>
      </a:accent6>
      <a:hlink>
        <a:srgbClr val="336699"/>
      </a:hlink>
      <a:folHlink>
        <a:srgbClr val="B26B0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2 sections">
  <a:themeElements>
    <a:clrScheme name="Custom 25">
      <a:dk1>
        <a:srgbClr val="3A3838"/>
      </a:dk1>
      <a:lt1>
        <a:sysClr val="window" lastClr="FFFFFF"/>
      </a:lt1>
      <a:dk2>
        <a:srgbClr val="2B2929"/>
      </a:dk2>
      <a:lt2>
        <a:srgbClr val="E7E6E6"/>
      </a:lt2>
      <a:accent1>
        <a:srgbClr val="2F5496"/>
      </a:accent1>
      <a:accent2>
        <a:srgbClr val="900000"/>
      </a:accent2>
      <a:accent3>
        <a:srgbClr val="600000"/>
      </a:accent3>
      <a:accent4>
        <a:srgbClr val="FFC000"/>
      </a:accent4>
      <a:accent5>
        <a:srgbClr val="C00000"/>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1 section">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2497</TotalTime>
  <Words>236</Words>
  <Application>Microsoft Office PowerPoint</Application>
  <PresentationFormat>Custom</PresentationFormat>
  <Paragraphs>22</Paragraphs>
  <Slides>1</Slides>
  <Notes>0</Notes>
  <HiddenSlides>0</HiddenSlides>
  <MMClips>0</MMClips>
  <ScaleCrop>false</ScaleCrop>
  <HeadingPairs>
    <vt:vector size="6" baseType="variant">
      <vt:variant>
        <vt:lpstr>Fonts Used</vt:lpstr>
      </vt:variant>
      <vt:variant>
        <vt:i4>2</vt:i4>
      </vt:variant>
      <vt:variant>
        <vt:lpstr>Theme</vt:lpstr>
      </vt:variant>
      <vt:variant>
        <vt:i4>3</vt:i4>
      </vt:variant>
      <vt:variant>
        <vt:lpstr>Slide Titles</vt:lpstr>
      </vt:variant>
      <vt:variant>
        <vt:i4>1</vt:i4>
      </vt:variant>
    </vt:vector>
  </HeadingPairs>
  <TitlesOfParts>
    <vt:vector size="6" baseType="lpstr">
      <vt:lpstr>Arial</vt:lpstr>
      <vt:lpstr>Calibri</vt:lpstr>
      <vt:lpstr>3 sections</vt:lpstr>
      <vt:lpstr>2 sections</vt:lpstr>
      <vt:lpstr>1 section</vt:lpstr>
      <vt:lpstr>Title Goes Here</vt:lpstr>
    </vt:vector>
  </TitlesOfParts>
  <Company>Genigraphics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Genigraphics Research Poster Template 36x56</dc:title>
  <dc:creator>JL-PC</dc:creator>
  <dc:description>Quality poster printing
www.genigraphics.com
1-800-790-4001</dc:description>
  <cp:lastModifiedBy>Christa Stiles</cp:lastModifiedBy>
  <cp:revision>108</cp:revision>
  <dcterms:created xsi:type="dcterms:W3CDTF">2019-10-25T19:49:05Z</dcterms:created>
  <dcterms:modified xsi:type="dcterms:W3CDTF">2022-02-04T02:31:38Z</dcterms:modified>
</cp:coreProperties>
</file>